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6" r:id="rId2"/>
    <p:sldId id="277" r:id="rId3"/>
    <p:sldId id="293" r:id="rId4"/>
    <p:sldId id="271" r:id="rId5"/>
    <p:sldId id="292" r:id="rId6"/>
    <p:sldId id="294" r:id="rId7"/>
    <p:sldId id="297" r:id="rId8"/>
    <p:sldId id="295" r:id="rId9"/>
    <p:sldId id="299" r:id="rId10"/>
    <p:sldId id="298" r:id="rId11"/>
    <p:sldId id="300" r:id="rId12"/>
    <p:sldId id="301" r:id="rId13"/>
    <p:sldId id="302" r:id="rId14"/>
    <p:sldId id="306" r:id="rId15"/>
    <p:sldId id="312" r:id="rId16"/>
    <p:sldId id="307" r:id="rId17"/>
    <p:sldId id="308" r:id="rId18"/>
    <p:sldId id="310" r:id="rId19"/>
    <p:sldId id="311" r:id="rId20"/>
    <p:sldId id="337" r:id="rId21"/>
    <p:sldId id="313" r:id="rId22"/>
    <p:sldId id="338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296" r:id="rId46"/>
    <p:sldId id="336" r:id="rId47"/>
    <p:sldId id="340" r:id="rId48"/>
    <p:sldId id="341" r:id="rId49"/>
    <p:sldId id="343" r:id="rId50"/>
    <p:sldId id="342" r:id="rId51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28C"/>
    <a:srgbClr val="ECEAF2"/>
    <a:srgbClr val="EEECF4"/>
    <a:srgbClr val="E9E7F1"/>
    <a:srgbClr val="E4E2EE"/>
    <a:srgbClr val="222A78"/>
    <a:srgbClr val="C0BFD6"/>
    <a:srgbClr val="F4F3F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50" autoAdjust="0"/>
  </p:normalViewPr>
  <p:slideViewPr>
    <p:cSldViewPr showGuides="1">
      <p:cViewPr varScale="1">
        <p:scale>
          <a:sx n="116" d="100"/>
          <a:sy n="116" d="100"/>
        </p:scale>
        <p:origin x="-1494" y="-96"/>
      </p:cViewPr>
      <p:guideLst>
        <p:guide orient="horz" pos="2160"/>
        <p:guide orient="horz" pos="152"/>
        <p:guide orient="horz" pos="572"/>
        <p:guide orient="horz" pos="4156"/>
        <p:guide orient="horz" pos="935"/>
        <p:guide orient="horz" pos="4247"/>
        <p:guide orient="horz" pos="4020"/>
        <p:guide orient="horz" pos="1026"/>
        <p:guide orient="horz" pos="799"/>
        <p:guide orient="horz" pos="1117"/>
        <p:guide orient="horz" pos="1162"/>
        <p:guide pos="2880"/>
        <p:guide pos="385"/>
        <p:guide pos="521"/>
        <p:guide pos="5375"/>
        <p:guide pos="3787"/>
        <p:guide pos="2109"/>
        <p:guide pos="3651"/>
        <p:guide pos="5738"/>
        <p:guide pos="19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A5B56-87AE-4BE3-98AE-59BCE41D191F}" type="doc">
      <dgm:prSet loTypeId="urn:microsoft.com/office/officeart/2005/8/layout/radial1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41C648B-576D-4333-A5B5-68BAA1E421E7}">
      <dgm:prSet phldrT="[Text]"/>
      <dgm:spPr/>
      <dgm:t>
        <a:bodyPr/>
        <a:lstStyle/>
        <a:p>
          <a:r>
            <a:rPr lang="en-US" dirty="0" smtClean="0"/>
            <a:t>Resource Types </a:t>
          </a:r>
          <a:endParaRPr lang="en-US" dirty="0"/>
        </a:p>
      </dgm:t>
    </dgm:pt>
    <dgm:pt modelId="{97D9B6CA-3C39-49A1-AF64-ED56A875854F}" type="parTrans" cxnId="{400A5C27-C44C-449D-8EB9-936F62C732E5}">
      <dgm:prSet/>
      <dgm:spPr/>
      <dgm:t>
        <a:bodyPr/>
        <a:lstStyle/>
        <a:p>
          <a:endParaRPr lang="en-US"/>
        </a:p>
      </dgm:t>
    </dgm:pt>
    <dgm:pt modelId="{2BC186C2-05CA-4852-A635-CD3FCDF5C1AF}" type="sibTrans" cxnId="{400A5C27-C44C-449D-8EB9-936F62C732E5}">
      <dgm:prSet/>
      <dgm:spPr/>
      <dgm:t>
        <a:bodyPr/>
        <a:lstStyle/>
        <a:p>
          <a:endParaRPr lang="en-US"/>
        </a:p>
      </dgm:t>
    </dgm:pt>
    <dgm:pt modelId="{1C9406A2-4FB1-4225-B7D5-51ACD8307DFF}">
      <dgm:prSet phldrT="[Text]"/>
      <dgm:spPr/>
      <dgm:t>
        <a:bodyPr/>
        <a:lstStyle/>
        <a:p>
          <a:r>
            <a:rPr lang="en-US" dirty="0" smtClean="0"/>
            <a:t>Bitmap</a:t>
          </a:r>
          <a:endParaRPr lang="en-US" dirty="0"/>
        </a:p>
      </dgm:t>
    </dgm:pt>
    <dgm:pt modelId="{61B27336-DBE8-4A32-92F4-689262B32620}" type="parTrans" cxnId="{CD2FD2F5-7C22-48E2-A5A6-165F5E2890B9}">
      <dgm:prSet/>
      <dgm:spPr/>
      <dgm:t>
        <a:bodyPr/>
        <a:lstStyle/>
        <a:p>
          <a:endParaRPr lang="en-US"/>
        </a:p>
      </dgm:t>
    </dgm:pt>
    <dgm:pt modelId="{F9C87A3C-33E7-4F88-8EC0-B27D4E22CCCB}" type="sibTrans" cxnId="{CD2FD2F5-7C22-48E2-A5A6-165F5E2890B9}">
      <dgm:prSet/>
      <dgm:spPr/>
      <dgm:t>
        <a:bodyPr/>
        <a:lstStyle/>
        <a:p>
          <a:endParaRPr lang="en-US"/>
        </a:p>
      </dgm:t>
    </dgm:pt>
    <dgm:pt modelId="{D4FAFAEB-85AF-4872-97C8-D4E757B787F4}">
      <dgm:prSet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931E2F0E-5F58-48CE-B312-8F196C745416}" type="parTrans" cxnId="{D783CA1C-8953-4548-BAE3-17645DAD055A}">
      <dgm:prSet/>
      <dgm:spPr/>
      <dgm:t>
        <a:bodyPr/>
        <a:lstStyle/>
        <a:p>
          <a:endParaRPr lang="en-US"/>
        </a:p>
      </dgm:t>
    </dgm:pt>
    <dgm:pt modelId="{99BFBF45-C54D-4C1B-961C-D9D2CE35C073}" type="sibTrans" cxnId="{D783CA1C-8953-4548-BAE3-17645DAD055A}">
      <dgm:prSet/>
      <dgm:spPr/>
      <dgm:t>
        <a:bodyPr/>
        <a:lstStyle/>
        <a:p>
          <a:endParaRPr lang="en-US"/>
        </a:p>
      </dgm:t>
    </dgm:pt>
    <dgm:pt modelId="{E653EBE7-A79C-4F7E-B631-249511933280}">
      <dgm:prSet/>
      <dgm:spPr/>
      <dgm:t>
        <a:bodyPr/>
        <a:lstStyle/>
        <a:p>
          <a:r>
            <a:rPr lang="en-US" dirty="0" smtClean="0"/>
            <a:t>File</a:t>
          </a:r>
          <a:endParaRPr lang="en-US" dirty="0"/>
        </a:p>
      </dgm:t>
    </dgm:pt>
    <dgm:pt modelId="{37BA93D0-EA0D-4C51-AB63-9426A2ACEA01}" type="parTrans" cxnId="{196EA897-5DE4-4A7B-8EEB-B9AE04AF0249}">
      <dgm:prSet/>
      <dgm:spPr/>
      <dgm:t>
        <a:bodyPr/>
        <a:lstStyle/>
        <a:p>
          <a:endParaRPr lang="en-US"/>
        </a:p>
      </dgm:t>
    </dgm:pt>
    <dgm:pt modelId="{6DB94130-EC72-436F-AFE8-BCBFA44F756B}" type="sibTrans" cxnId="{196EA897-5DE4-4A7B-8EEB-B9AE04AF0249}">
      <dgm:prSet/>
      <dgm:spPr/>
      <dgm:t>
        <a:bodyPr/>
        <a:lstStyle/>
        <a:p>
          <a:endParaRPr lang="en-US"/>
        </a:p>
      </dgm:t>
    </dgm:pt>
    <dgm:pt modelId="{B744BE9E-845F-42E8-832D-A01F4CBB2788}">
      <dgm:prSet/>
      <dgm:spPr/>
      <dgm:t>
        <a:bodyPr/>
        <a:lstStyle/>
        <a:p>
          <a:r>
            <a:rPr lang="en-US" dirty="0" smtClean="0"/>
            <a:t>CLUT</a:t>
          </a:r>
          <a:endParaRPr lang="en-US" dirty="0"/>
        </a:p>
      </dgm:t>
    </dgm:pt>
    <dgm:pt modelId="{EDACAC13-C4B5-4F45-9C29-EC5EA7CF9BE2}" type="parTrans" cxnId="{C9CA9141-DA1E-4525-B000-8F6B3622676D}">
      <dgm:prSet/>
      <dgm:spPr/>
      <dgm:t>
        <a:bodyPr/>
        <a:lstStyle/>
        <a:p>
          <a:endParaRPr lang="en-US"/>
        </a:p>
      </dgm:t>
    </dgm:pt>
    <dgm:pt modelId="{59E04CA7-E4DB-48FB-A274-2C64607CCDA1}" type="sibTrans" cxnId="{C9CA9141-DA1E-4525-B000-8F6B3622676D}">
      <dgm:prSet/>
      <dgm:spPr/>
      <dgm:t>
        <a:bodyPr/>
        <a:lstStyle/>
        <a:p>
          <a:endParaRPr lang="en-US"/>
        </a:p>
      </dgm:t>
    </dgm:pt>
    <dgm:pt modelId="{7608EDDA-8AC7-405F-B83F-E6BB6765CE54}">
      <dgm:prSet/>
      <dgm:spPr/>
      <dgm:t>
        <a:bodyPr/>
        <a:lstStyle/>
        <a:p>
          <a:r>
            <a:rPr lang="en-US" dirty="0" smtClean="0"/>
            <a:t>Line</a:t>
          </a:r>
          <a:endParaRPr lang="en-US" dirty="0"/>
        </a:p>
      </dgm:t>
    </dgm:pt>
    <dgm:pt modelId="{FFEED915-3E51-4747-8694-0C9784F8F8EF}" type="parTrans" cxnId="{F46B8EA6-B40F-441A-B3CF-16C0BBF91285}">
      <dgm:prSet/>
      <dgm:spPr/>
      <dgm:t>
        <a:bodyPr/>
        <a:lstStyle/>
        <a:p>
          <a:endParaRPr lang="en-US"/>
        </a:p>
      </dgm:t>
    </dgm:pt>
    <dgm:pt modelId="{38AAE63C-7E58-4DF7-8774-89F243FAA9F8}" type="sibTrans" cxnId="{F46B8EA6-B40F-441A-B3CF-16C0BBF91285}">
      <dgm:prSet/>
      <dgm:spPr/>
      <dgm:t>
        <a:bodyPr/>
        <a:lstStyle/>
        <a:p>
          <a:endParaRPr lang="en-US"/>
        </a:p>
      </dgm:t>
    </dgm:pt>
    <dgm:pt modelId="{F24A2395-B5E2-4D21-AEBC-5F3F9ADB3931}">
      <dgm:prSet/>
      <dgm:spPr/>
      <dgm:t>
        <a:bodyPr/>
        <a:lstStyle/>
        <a:p>
          <a:r>
            <a:rPr lang="en-US" dirty="0" smtClean="0"/>
            <a:t>Rectangle</a:t>
          </a:r>
          <a:endParaRPr lang="en-US" dirty="0"/>
        </a:p>
      </dgm:t>
    </dgm:pt>
    <dgm:pt modelId="{9D5659C0-2F00-4FD1-BDDA-13929BFE0022}" type="parTrans" cxnId="{AF9AC159-3D8C-41F1-A3FD-AF3AC6233C0F}">
      <dgm:prSet/>
      <dgm:spPr/>
      <dgm:t>
        <a:bodyPr/>
        <a:lstStyle/>
        <a:p>
          <a:endParaRPr lang="en-US"/>
        </a:p>
      </dgm:t>
    </dgm:pt>
    <dgm:pt modelId="{7B523F21-31EF-4214-A359-2458CFFAD072}" type="sibTrans" cxnId="{AF9AC159-3D8C-41F1-A3FD-AF3AC6233C0F}">
      <dgm:prSet/>
      <dgm:spPr/>
      <dgm:t>
        <a:bodyPr/>
        <a:lstStyle/>
        <a:p>
          <a:endParaRPr lang="en-US"/>
        </a:p>
      </dgm:t>
    </dgm:pt>
    <dgm:pt modelId="{ECFD19C2-BF48-40D6-B233-E15F55B1A90F}">
      <dgm:prSet/>
      <dgm:spPr/>
      <dgm:t>
        <a:bodyPr/>
        <a:lstStyle/>
        <a:p>
          <a:r>
            <a:rPr lang="en-US" dirty="0" smtClean="0"/>
            <a:t>Window</a:t>
          </a:r>
          <a:endParaRPr lang="en-US" dirty="0"/>
        </a:p>
      </dgm:t>
    </dgm:pt>
    <dgm:pt modelId="{3C2DC927-D452-42AB-BE12-D88EA76BF7C8}" type="parTrans" cxnId="{42A74DE6-7B29-4ADB-9A4D-3E315F64ABD8}">
      <dgm:prSet/>
      <dgm:spPr/>
      <dgm:t>
        <a:bodyPr/>
        <a:lstStyle/>
        <a:p>
          <a:endParaRPr lang="en-US"/>
        </a:p>
      </dgm:t>
    </dgm:pt>
    <dgm:pt modelId="{55DD9D65-1898-40A0-9410-AEA164D7B446}" type="sibTrans" cxnId="{42A74DE6-7B29-4ADB-9A4D-3E315F64ABD8}">
      <dgm:prSet/>
      <dgm:spPr/>
      <dgm:t>
        <a:bodyPr/>
        <a:lstStyle/>
        <a:p>
          <a:endParaRPr lang="en-US"/>
        </a:p>
      </dgm:t>
    </dgm:pt>
    <dgm:pt modelId="{987D1401-53F1-4AEA-A3EE-2EF208E98D0C}">
      <dgm:prSet/>
      <dgm:spPr/>
      <dgm:t>
        <a:bodyPr/>
        <a:lstStyle/>
        <a:p>
          <a:r>
            <a:rPr lang="en-US" dirty="0" smtClean="0"/>
            <a:t>Sound</a:t>
          </a:r>
          <a:endParaRPr lang="en-US" dirty="0"/>
        </a:p>
      </dgm:t>
    </dgm:pt>
    <dgm:pt modelId="{CA44CEF0-46A7-4C98-9CEB-5F0C1FFE0972}" type="parTrans" cxnId="{766C0D67-0DB5-466C-A5FA-740A71FE2EB9}">
      <dgm:prSet/>
      <dgm:spPr/>
      <dgm:t>
        <a:bodyPr/>
        <a:lstStyle/>
        <a:p>
          <a:endParaRPr lang="en-US"/>
        </a:p>
      </dgm:t>
    </dgm:pt>
    <dgm:pt modelId="{42C5C926-B9B2-46B5-88A1-7F9AE83C8538}" type="sibTrans" cxnId="{766C0D67-0DB5-466C-A5FA-740A71FE2EB9}">
      <dgm:prSet/>
      <dgm:spPr/>
      <dgm:t>
        <a:bodyPr/>
        <a:lstStyle/>
        <a:p>
          <a:endParaRPr lang="en-US"/>
        </a:p>
      </dgm:t>
    </dgm:pt>
    <dgm:pt modelId="{37AD9526-D599-4917-9B1D-72FAA2D2EAF8}" type="pres">
      <dgm:prSet presAssocID="{DC9A5B56-87AE-4BE3-98AE-59BCE41D191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3CA706-A0F6-4EF2-8A0E-062AA270C9B2}" type="pres">
      <dgm:prSet presAssocID="{D41C648B-576D-4333-A5B5-68BAA1E421E7}" presName="centerShape" presStyleLbl="node0" presStyleIdx="0" presStyleCnt="1"/>
      <dgm:spPr/>
      <dgm:t>
        <a:bodyPr/>
        <a:lstStyle/>
        <a:p>
          <a:endParaRPr lang="en-US"/>
        </a:p>
      </dgm:t>
    </dgm:pt>
    <dgm:pt modelId="{32D64484-5A9A-4DEB-8722-275217DD1F76}" type="pres">
      <dgm:prSet presAssocID="{61B27336-DBE8-4A32-92F4-689262B32620}" presName="Name9" presStyleLbl="parChTrans1D2" presStyleIdx="0" presStyleCnt="8"/>
      <dgm:spPr/>
      <dgm:t>
        <a:bodyPr/>
        <a:lstStyle/>
        <a:p>
          <a:endParaRPr lang="en-US"/>
        </a:p>
      </dgm:t>
    </dgm:pt>
    <dgm:pt modelId="{92E84D78-8374-4B03-954C-769E246130A8}" type="pres">
      <dgm:prSet presAssocID="{61B27336-DBE8-4A32-92F4-689262B32620}" presName="connTx" presStyleLbl="parChTrans1D2" presStyleIdx="0" presStyleCnt="8"/>
      <dgm:spPr/>
      <dgm:t>
        <a:bodyPr/>
        <a:lstStyle/>
        <a:p>
          <a:endParaRPr lang="en-US"/>
        </a:p>
      </dgm:t>
    </dgm:pt>
    <dgm:pt modelId="{8ECB5A3C-15F8-42FF-8B13-083B99589BE9}" type="pres">
      <dgm:prSet presAssocID="{1C9406A2-4FB1-4225-B7D5-51ACD8307DFF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1E472-ED3A-45FB-AFFF-5D06CBC9B3E3}" type="pres">
      <dgm:prSet presAssocID="{931E2F0E-5F58-48CE-B312-8F196C745416}" presName="Name9" presStyleLbl="parChTrans1D2" presStyleIdx="1" presStyleCnt="8"/>
      <dgm:spPr/>
      <dgm:t>
        <a:bodyPr/>
        <a:lstStyle/>
        <a:p>
          <a:endParaRPr lang="en-US"/>
        </a:p>
      </dgm:t>
    </dgm:pt>
    <dgm:pt modelId="{3231A19F-31B2-4290-A38F-BF3C6C3E5DB7}" type="pres">
      <dgm:prSet presAssocID="{931E2F0E-5F58-48CE-B312-8F196C745416}" presName="connTx" presStyleLbl="parChTrans1D2" presStyleIdx="1" presStyleCnt="8"/>
      <dgm:spPr/>
      <dgm:t>
        <a:bodyPr/>
        <a:lstStyle/>
        <a:p>
          <a:endParaRPr lang="en-US"/>
        </a:p>
      </dgm:t>
    </dgm:pt>
    <dgm:pt modelId="{CD92A0F0-7E5C-4446-8128-8D557BBC0B71}" type="pres">
      <dgm:prSet presAssocID="{D4FAFAEB-85AF-4872-97C8-D4E757B787F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EE3D5-A880-4FA3-8299-04C1446482D1}" type="pres">
      <dgm:prSet presAssocID="{37BA93D0-EA0D-4C51-AB63-9426A2ACEA01}" presName="Name9" presStyleLbl="parChTrans1D2" presStyleIdx="2" presStyleCnt="8"/>
      <dgm:spPr/>
      <dgm:t>
        <a:bodyPr/>
        <a:lstStyle/>
        <a:p>
          <a:endParaRPr lang="en-US"/>
        </a:p>
      </dgm:t>
    </dgm:pt>
    <dgm:pt modelId="{4EEB5D6A-9AAA-4BF9-8ACC-334EC61ADD6E}" type="pres">
      <dgm:prSet presAssocID="{37BA93D0-EA0D-4C51-AB63-9426A2ACEA01}" presName="connTx" presStyleLbl="parChTrans1D2" presStyleIdx="2" presStyleCnt="8"/>
      <dgm:spPr/>
      <dgm:t>
        <a:bodyPr/>
        <a:lstStyle/>
        <a:p>
          <a:endParaRPr lang="en-US"/>
        </a:p>
      </dgm:t>
    </dgm:pt>
    <dgm:pt modelId="{4B4EE8CF-EAD2-4927-A36A-C27ABD3E0168}" type="pres">
      <dgm:prSet presAssocID="{E653EBE7-A79C-4F7E-B631-249511933280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935AF-6F92-48A3-A472-97290B7E0A21}" type="pres">
      <dgm:prSet presAssocID="{EDACAC13-C4B5-4F45-9C29-EC5EA7CF9BE2}" presName="Name9" presStyleLbl="parChTrans1D2" presStyleIdx="3" presStyleCnt="8"/>
      <dgm:spPr/>
      <dgm:t>
        <a:bodyPr/>
        <a:lstStyle/>
        <a:p>
          <a:endParaRPr lang="en-US"/>
        </a:p>
      </dgm:t>
    </dgm:pt>
    <dgm:pt modelId="{2457D09B-509E-40AB-9DB2-EB471AAB23B6}" type="pres">
      <dgm:prSet presAssocID="{EDACAC13-C4B5-4F45-9C29-EC5EA7CF9BE2}" presName="connTx" presStyleLbl="parChTrans1D2" presStyleIdx="3" presStyleCnt="8"/>
      <dgm:spPr/>
      <dgm:t>
        <a:bodyPr/>
        <a:lstStyle/>
        <a:p>
          <a:endParaRPr lang="en-US"/>
        </a:p>
      </dgm:t>
    </dgm:pt>
    <dgm:pt modelId="{AA74BC90-1A52-4EE7-9DB5-0727D066A40D}" type="pres">
      <dgm:prSet presAssocID="{B744BE9E-845F-42E8-832D-A01F4CBB278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3D1FE-7F04-4403-A872-8A9163F0AA82}" type="pres">
      <dgm:prSet presAssocID="{FFEED915-3E51-4747-8694-0C9784F8F8EF}" presName="Name9" presStyleLbl="parChTrans1D2" presStyleIdx="4" presStyleCnt="8"/>
      <dgm:spPr/>
      <dgm:t>
        <a:bodyPr/>
        <a:lstStyle/>
        <a:p>
          <a:endParaRPr lang="en-US"/>
        </a:p>
      </dgm:t>
    </dgm:pt>
    <dgm:pt modelId="{90150C3B-8E5E-4543-83B1-0D6C976DED15}" type="pres">
      <dgm:prSet presAssocID="{FFEED915-3E51-4747-8694-0C9784F8F8EF}" presName="connTx" presStyleLbl="parChTrans1D2" presStyleIdx="4" presStyleCnt="8"/>
      <dgm:spPr/>
      <dgm:t>
        <a:bodyPr/>
        <a:lstStyle/>
        <a:p>
          <a:endParaRPr lang="en-US"/>
        </a:p>
      </dgm:t>
    </dgm:pt>
    <dgm:pt modelId="{678D3F60-5361-4EF6-915F-D8113B9B8EA1}" type="pres">
      <dgm:prSet presAssocID="{7608EDDA-8AC7-405F-B83F-E6BB6765CE5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DD988-E104-4C33-8310-3CDB376A666B}" type="pres">
      <dgm:prSet presAssocID="{9D5659C0-2F00-4FD1-BDDA-13929BFE0022}" presName="Name9" presStyleLbl="parChTrans1D2" presStyleIdx="5" presStyleCnt="8"/>
      <dgm:spPr/>
      <dgm:t>
        <a:bodyPr/>
        <a:lstStyle/>
        <a:p>
          <a:endParaRPr lang="en-US"/>
        </a:p>
      </dgm:t>
    </dgm:pt>
    <dgm:pt modelId="{B95E806E-166D-4F8F-B38A-8E23AA6ABE81}" type="pres">
      <dgm:prSet presAssocID="{9D5659C0-2F00-4FD1-BDDA-13929BFE0022}" presName="connTx" presStyleLbl="parChTrans1D2" presStyleIdx="5" presStyleCnt="8"/>
      <dgm:spPr/>
      <dgm:t>
        <a:bodyPr/>
        <a:lstStyle/>
        <a:p>
          <a:endParaRPr lang="en-US"/>
        </a:p>
      </dgm:t>
    </dgm:pt>
    <dgm:pt modelId="{C0221E0D-CDE1-44A3-9084-78001942637F}" type="pres">
      <dgm:prSet presAssocID="{F24A2395-B5E2-4D21-AEBC-5F3F9ADB3931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1279BE-1F3E-46BA-9E0C-40B805AF182E}" type="pres">
      <dgm:prSet presAssocID="{3C2DC927-D452-42AB-BE12-D88EA76BF7C8}" presName="Name9" presStyleLbl="parChTrans1D2" presStyleIdx="6" presStyleCnt="8"/>
      <dgm:spPr/>
      <dgm:t>
        <a:bodyPr/>
        <a:lstStyle/>
        <a:p>
          <a:endParaRPr lang="en-US"/>
        </a:p>
      </dgm:t>
    </dgm:pt>
    <dgm:pt modelId="{138C4479-CC35-4452-BE2F-116CB1FD6308}" type="pres">
      <dgm:prSet presAssocID="{3C2DC927-D452-42AB-BE12-D88EA76BF7C8}" presName="connTx" presStyleLbl="parChTrans1D2" presStyleIdx="6" presStyleCnt="8"/>
      <dgm:spPr/>
      <dgm:t>
        <a:bodyPr/>
        <a:lstStyle/>
        <a:p>
          <a:endParaRPr lang="en-US"/>
        </a:p>
      </dgm:t>
    </dgm:pt>
    <dgm:pt modelId="{259DA80A-1483-4C5A-8B2D-BDD72D8A5366}" type="pres">
      <dgm:prSet presAssocID="{ECFD19C2-BF48-40D6-B233-E15F55B1A90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EDA3A-BF8A-4520-AB55-6D5E4CF5D3D3}" type="pres">
      <dgm:prSet presAssocID="{CA44CEF0-46A7-4C98-9CEB-5F0C1FFE0972}" presName="Name9" presStyleLbl="parChTrans1D2" presStyleIdx="7" presStyleCnt="8"/>
      <dgm:spPr/>
      <dgm:t>
        <a:bodyPr/>
        <a:lstStyle/>
        <a:p>
          <a:endParaRPr lang="en-US"/>
        </a:p>
      </dgm:t>
    </dgm:pt>
    <dgm:pt modelId="{DE5B6162-949E-4B0F-B85C-CBCD4A4C0EE2}" type="pres">
      <dgm:prSet presAssocID="{CA44CEF0-46A7-4C98-9CEB-5F0C1FFE0972}" presName="connTx" presStyleLbl="parChTrans1D2" presStyleIdx="7" presStyleCnt="8"/>
      <dgm:spPr/>
      <dgm:t>
        <a:bodyPr/>
        <a:lstStyle/>
        <a:p>
          <a:endParaRPr lang="en-US"/>
        </a:p>
      </dgm:t>
    </dgm:pt>
    <dgm:pt modelId="{8E223759-B8B0-4DFD-843B-C425B488D124}" type="pres">
      <dgm:prSet presAssocID="{987D1401-53F1-4AEA-A3EE-2EF208E98D0C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646877-ECAD-41CD-BD20-3461BE1D7BD3}" type="presOf" srcId="{CA44CEF0-46A7-4C98-9CEB-5F0C1FFE0972}" destId="{732EDA3A-BF8A-4520-AB55-6D5E4CF5D3D3}" srcOrd="0" destOrd="0" presId="urn:microsoft.com/office/officeart/2005/8/layout/radial1"/>
    <dgm:cxn modelId="{694F61C2-E367-44B4-A14A-600005192AF5}" type="presOf" srcId="{ECFD19C2-BF48-40D6-B233-E15F55B1A90F}" destId="{259DA80A-1483-4C5A-8B2D-BDD72D8A5366}" srcOrd="0" destOrd="0" presId="urn:microsoft.com/office/officeart/2005/8/layout/radial1"/>
    <dgm:cxn modelId="{196EA897-5DE4-4A7B-8EEB-B9AE04AF0249}" srcId="{D41C648B-576D-4333-A5B5-68BAA1E421E7}" destId="{E653EBE7-A79C-4F7E-B631-249511933280}" srcOrd="2" destOrd="0" parTransId="{37BA93D0-EA0D-4C51-AB63-9426A2ACEA01}" sibTransId="{6DB94130-EC72-436F-AFE8-BCBFA44F756B}"/>
    <dgm:cxn modelId="{F46B8EA6-B40F-441A-B3CF-16C0BBF91285}" srcId="{D41C648B-576D-4333-A5B5-68BAA1E421E7}" destId="{7608EDDA-8AC7-405F-B83F-E6BB6765CE54}" srcOrd="4" destOrd="0" parTransId="{FFEED915-3E51-4747-8694-0C9784F8F8EF}" sibTransId="{38AAE63C-7E58-4DF7-8774-89F243FAA9F8}"/>
    <dgm:cxn modelId="{744A7D4A-8223-4D46-A42F-311CCE64D626}" type="presOf" srcId="{FFEED915-3E51-4747-8694-0C9784F8F8EF}" destId="{90150C3B-8E5E-4543-83B1-0D6C976DED15}" srcOrd="1" destOrd="0" presId="urn:microsoft.com/office/officeart/2005/8/layout/radial1"/>
    <dgm:cxn modelId="{D7A9472D-97F5-44C1-A2BC-3D9E8E02EE81}" type="presOf" srcId="{DC9A5B56-87AE-4BE3-98AE-59BCE41D191F}" destId="{37AD9526-D599-4917-9B1D-72FAA2D2EAF8}" srcOrd="0" destOrd="0" presId="urn:microsoft.com/office/officeart/2005/8/layout/radial1"/>
    <dgm:cxn modelId="{2EA294C8-88CE-45F8-A9CF-B9B82CB875AD}" type="presOf" srcId="{9D5659C0-2F00-4FD1-BDDA-13929BFE0022}" destId="{B95E806E-166D-4F8F-B38A-8E23AA6ABE81}" srcOrd="1" destOrd="0" presId="urn:microsoft.com/office/officeart/2005/8/layout/radial1"/>
    <dgm:cxn modelId="{0E1DE528-F97E-4955-BE1E-1DD5A7555A33}" type="presOf" srcId="{FFEED915-3E51-4747-8694-0C9784F8F8EF}" destId="{EFE3D1FE-7F04-4403-A872-8A9163F0AA82}" srcOrd="0" destOrd="0" presId="urn:microsoft.com/office/officeart/2005/8/layout/radial1"/>
    <dgm:cxn modelId="{1F9A0E3D-9C3D-4CCE-A836-838019D05999}" type="presOf" srcId="{E653EBE7-A79C-4F7E-B631-249511933280}" destId="{4B4EE8CF-EAD2-4927-A36A-C27ABD3E0168}" srcOrd="0" destOrd="0" presId="urn:microsoft.com/office/officeart/2005/8/layout/radial1"/>
    <dgm:cxn modelId="{A5BB4247-CA3C-40B3-955E-1E6688D4E276}" type="presOf" srcId="{9D5659C0-2F00-4FD1-BDDA-13929BFE0022}" destId="{8B2DD988-E104-4C33-8310-3CDB376A666B}" srcOrd="0" destOrd="0" presId="urn:microsoft.com/office/officeart/2005/8/layout/radial1"/>
    <dgm:cxn modelId="{0D9C6529-67E1-4F94-B1E5-9381ED0E8E01}" type="presOf" srcId="{37BA93D0-EA0D-4C51-AB63-9426A2ACEA01}" destId="{4EEB5D6A-9AAA-4BF9-8ACC-334EC61ADD6E}" srcOrd="1" destOrd="0" presId="urn:microsoft.com/office/officeart/2005/8/layout/radial1"/>
    <dgm:cxn modelId="{99FC3EB2-2F49-4A36-8CD7-C6C9D4105523}" type="presOf" srcId="{F24A2395-B5E2-4D21-AEBC-5F3F9ADB3931}" destId="{C0221E0D-CDE1-44A3-9084-78001942637F}" srcOrd="0" destOrd="0" presId="urn:microsoft.com/office/officeart/2005/8/layout/radial1"/>
    <dgm:cxn modelId="{9E7CEC34-CA54-47FB-815F-6812173232EF}" type="presOf" srcId="{37BA93D0-EA0D-4C51-AB63-9426A2ACEA01}" destId="{DA9EE3D5-A880-4FA3-8299-04C1446482D1}" srcOrd="0" destOrd="0" presId="urn:microsoft.com/office/officeart/2005/8/layout/radial1"/>
    <dgm:cxn modelId="{766C0D67-0DB5-466C-A5FA-740A71FE2EB9}" srcId="{D41C648B-576D-4333-A5B5-68BAA1E421E7}" destId="{987D1401-53F1-4AEA-A3EE-2EF208E98D0C}" srcOrd="7" destOrd="0" parTransId="{CA44CEF0-46A7-4C98-9CEB-5F0C1FFE0972}" sibTransId="{42C5C926-B9B2-46B5-88A1-7F9AE83C8538}"/>
    <dgm:cxn modelId="{42A74DE6-7B29-4ADB-9A4D-3E315F64ABD8}" srcId="{D41C648B-576D-4333-A5B5-68BAA1E421E7}" destId="{ECFD19C2-BF48-40D6-B233-E15F55B1A90F}" srcOrd="6" destOrd="0" parTransId="{3C2DC927-D452-42AB-BE12-D88EA76BF7C8}" sibTransId="{55DD9D65-1898-40A0-9410-AEA164D7B446}"/>
    <dgm:cxn modelId="{16BA72A6-7442-4E68-A382-E12DC723D341}" type="presOf" srcId="{931E2F0E-5F58-48CE-B312-8F196C745416}" destId="{3231A19F-31B2-4290-A38F-BF3C6C3E5DB7}" srcOrd="1" destOrd="0" presId="urn:microsoft.com/office/officeart/2005/8/layout/radial1"/>
    <dgm:cxn modelId="{06FBAC75-0BE8-4FDE-A3C2-DEA3DFF21B90}" type="presOf" srcId="{3C2DC927-D452-42AB-BE12-D88EA76BF7C8}" destId="{138C4479-CC35-4452-BE2F-116CB1FD6308}" srcOrd="1" destOrd="0" presId="urn:microsoft.com/office/officeart/2005/8/layout/radial1"/>
    <dgm:cxn modelId="{A1507414-CE6B-4B2E-A3E7-3A7F7ED9913D}" type="presOf" srcId="{CA44CEF0-46A7-4C98-9CEB-5F0C1FFE0972}" destId="{DE5B6162-949E-4B0F-B85C-CBCD4A4C0EE2}" srcOrd="1" destOrd="0" presId="urn:microsoft.com/office/officeart/2005/8/layout/radial1"/>
    <dgm:cxn modelId="{CD2FD2F5-7C22-48E2-A5A6-165F5E2890B9}" srcId="{D41C648B-576D-4333-A5B5-68BAA1E421E7}" destId="{1C9406A2-4FB1-4225-B7D5-51ACD8307DFF}" srcOrd="0" destOrd="0" parTransId="{61B27336-DBE8-4A32-92F4-689262B32620}" sibTransId="{F9C87A3C-33E7-4F88-8EC0-B27D4E22CCCB}"/>
    <dgm:cxn modelId="{EDF0DC88-B680-4584-98D4-8D53F94B2B90}" type="presOf" srcId="{931E2F0E-5F58-48CE-B312-8F196C745416}" destId="{FD41E472-ED3A-45FB-AFFF-5D06CBC9B3E3}" srcOrd="0" destOrd="0" presId="urn:microsoft.com/office/officeart/2005/8/layout/radial1"/>
    <dgm:cxn modelId="{400A5C27-C44C-449D-8EB9-936F62C732E5}" srcId="{DC9A5B56-87AE-4BE3-98AE-59BCE41D191F}" destId="{D41C648B-576D-4333-A5B5-68BAA1E421E7}" srcOrd="0" destOrd="0" parTransId="{97D9B6CA-3C39-49A1-AF64-ED56A875854F}" sibTransId="{2BC186C2-05CA-4852-A635-CD3FCDF5C1AF}"/>
    <dgm:cxn modelId="{D783CA1C-8953-4548-BAE3-17645DAD055A}" srcId="{D41C648B-576D-4333-A5B5-68BAA1E421E7}" destId="{D4FAFAEB-85AF-4872-97C8-D4E757B787F4}" srcOrd="1" destOrd="0" parTransId="{931E2F0E-5F58-48CE-B312-8F196C745416}" sibTransId="{99BFBF45-C54D-4C1B-961C-D9D2CE35C073}"/>
    <dgm:cxn modelId="{A1FBA1E4-4DB4-4231-8160-F1E742E0AE0E}" type="presOf" srcId="{61B27336-DBE8-4A32-92F4-689262B32620}" destId="{32D64484-5A9A-4DEB-8722-275217DD1F76}" srcOrd="0" destOrd="0" presId="urn:microsoft.com/office/officeart/2005/8/layout/radial1"/>
    <dgm:cxn modelId="{FD72ABA5-469B-477C-A50D-847AFE364DD7}" type="presOf" srcId="{7608EDDA-8AC7-405F-B83F-E6BB6765CE54}" destId="{678D3F60-5361-4EF6-915F-D8113B9B8EA1}" srcOrd="0" destOrd="0" presId="urn:microsoft.com/office/officeart/2005/8/layout/radial1"/>
    <dgm:cxn modelId="{D8291733-37D3-4985-9B6E-F891F06F19BC}" type="presOf" srcId="{D4FAFAEB-85AF-4872-97C8-D4E757B787F4}" destId="{CD92A0F0-7E5C-4446-8128-8D557BBC0B71}" srcOrd="0" destOrd="0" presId="urn:microsoft.com/office/officeart/2005/8/layout/radial1"/>
    <dgm:cxn modelId="{77ED3905-A0D6-42BC-8E32-A0CC3F5174F0}" type="presOf" srcId="{B744BE9E-845F-42E8-832D-A01F4CBB2788}" destId="{AA74BC90-1A52-4EE7-9DB5-0727D066A40D}" srcOrd="0" destOrd="0" presId="urn:microsoft.com/office/officeart/2005/8/layout/radial1"/>
    <dgm:cxn modelId="{BCB372F0-9154-4919-8E88-187BE4A9643C}" type="presOf" srcId="{61B27336-DBE8-4A32-92F4-689262B32620}" destId="{92E84D78-8374-4B03-954C-769E246130A8}" srcOrd="1" destOrd="0" presId="urn:microsoft.com/office/officeart/2005/8/layout/radial1"/>
    <dgm:cxn modelId="{AF9AC159-3D8C-41F1-A3FD-AF3AC6233C0F}" srcId="{D41C648B-576D-4333-A5B5-68BAA1E421E7}" destId="{F24A2395-B5E2-4D21-AEBC-5F3F9ADB3931}" srcOrd="5" destOrd="0" parTransId="{9D5659C0-2F00-4FD1-BDDA-13929BFE0022}" sibTransId="{7B523F21-31EF-4214-A359-2458CFFAD072}"/>
    <dgm:cxn modelId="{BEF494DA-0F18-4D53-B96A-E84FEE23E285}" type="presOf" srcId="{3C2DC927-D452-42AB-BE12-D88EA76BF7C8}" destId="{3A1279BE-1F3E-46BA-9E0C-40B805AF182E}" srcOrd="0" destOrd="0" presId="urn:microsoft.com/office/officeart/2005/8/layout/radial1"/>
    <dgm:cxn modelId="{E4424B2E-4115-4BE4-B09D-8FBAEBADD369}" type="presOf" srcId="{D41C648B-576D-4333-A5B5-68BAA1E421E7}" destId="{283CA706-A0F6-4EF2-8A0E-062AA270C9B2}" srcOrd="0" destOrd="0" presId="urn:microsoft.com/office/officeart/2005/8/layout/radial1"/>
    <dgm:cxn modelId="{64D744AD-95DB-4A8F-AFB8-86B240F3D022}" type="presOf" srcId="{987D1401-53F1-4AEA-A3EE-2EF208E98D0C}" destId="{8E223759-B8B0-4DFD-843B-C425B488D124}" srcOrd="0" destOrd="0" presId="urn:microsoft.com/office/officeart/2005/8/layout/radial1"/>
    <dgm:cxn modelId="{F7A7E223-BACD-43BA-98AF-B938E47E3630}" type="presOf" srcId="{EDACAC13-C4B5-4F45-9C29-EC5EA7CF9BE2}" destId="{2457D09B-509E-40AB-9DB2-EB471AAB23B6}" srcOrd="1" destOrd="0" presId="urn:microsoft.com/office/officeart/2005/8/layout/radial1"/>
    <dgm:cxn modelId="{04D0620B-5DB9-4669-A5D8-1E4857369262}" type="presOf" srcId="{1C9406A2-4FB1-4225-B7D5-51ACD8307DFF}" destId="{8ECB5A3C-15F8-42FF-8B13-083B99589BE9}" srcOrd="0" destOrd="0" presId="urn:microsoft.com/office/officeart/2005/8/layout/radial1"/>
    <dgm:cxn modelId="{8E0A3E35-8B0F-412B-BF30-AF2518C47459}" type="presOf" srcId="{EDACAC13-C4B5-4F45-9C29-EC5EA7CF9BE2}" destId="{AA6935AF-6F92-48A3-A472-97290B7E0A21}" srcOrd="0" destOrd="0" presId="urn:microsoft.com/office/officeart/2005/8/layout/radial1"/>
    <dgm:cxn modelId="{C9CA9141-DA1E-4525-B000-8F6B3622676D}" srcId="{D41C648B-576D-4333-A5B5-68BAA1E421E7}" destId="{B744BE9E-845F-42E8-832D-A01F4CBB2788}" srcOrd="3" destOrd="0" parTransId="{EDACAC13-C4B5-4F45-9C29-EC5EA7CF9BE2}" sibTransId="{59E04CA7-E4DB-48FB-A274-2C64607CCDA1}"/>
    <dgm:cxn modelId="{09CE5AE4-EBA8-4294-9732-4ADC432C9E7F}" type="presParOf" srcId="{37AD9526-D599-4917-9B1D-72FAA2D2EAF8}" destId="{283CA706-A0F6-4EF2-8A0E-062AA270C9B2}" srcOrd="0" destOrd="0" presId="urn:microsoft.com/office/officeart/2005/8/layout/radial1"/>
    <dgm:cxn modelId="{EEE0DE56-A5CD-444F-A76F-8B42ED7827DB}" type="presParOf" srcId="{37AD9526-D599-4917-9B1D-72FAA2D2EAF8}" destId="{32D64484-5A9A-4DEB-8722-275217DD1F76}" srcOrd="1" destOrd="0" presId="urn:microsoft.com/office/officeart/2005/8/layout/radial1"/>
    <dgm:cxn modelId="{CFD153B2-52E6-41B2-A65B-B97FCD5BFA3D}" type="presParOf" srcId="{32D64484-5A9A-4DEB-8722-275217DD1F76}" destId="{92E84D78-8374-4B03-954C-769E246130A8}" srcOrd="0" destOrd="0" presId="urn:microsoft.com/office/officeart/2005/8/layout/radial1"/>
    <dgm:cxn modelId="{EF0BB61B-A9C2-4A0D-89B7-289E69D4B781}" type="presParOf" srcId="{37AD9526-D599-4917-9B1D-72FAA2D2EAF8}" destId="{8ECB5A3C-15F8-42FF-8B13-083B99589BE9}" srcOrd="2" destOrd="0" presId="urn:microsoft.com/office/officeart/2005/8/layout/radial1"/>
    <dgm:cxn modelId="{91923C3F-2B31-4AA2-9B65-61392F705400}" type="presParOf" srcId="{37AD9526-D599-4917-9B1D-72FAA2D2EAF8}" destId="{FD41E472-ED3A-45FB-AFFF-5D06CBC9B3E3}" srcOrd="3" destOrd="0" presId="urn:microsoft.com/office/officeart/2005/8/layout/radial1"/>
    <dgm:cxn modelId="{54438827-B173-4240-A9B1-354A9D880A35}" type="presParOf" srcId="{FD41E472-ED3A-45FB-AFFF-5D06CBC9B3E3}" destId="{3231A19F-31B2-4290-A38F-BF3C6C3E5DB7}" srcOrd="0" destOrd="0" presId="urn:microsoft.com/office/officeart/2005/8/layout/radial1"/>
    <dgm:cxn modelId="{5F71D114-A2DA-49E3-BE8F-27F2FCA573D2}" type="presParOf" srcId="{37AD9526-D599-4917-9B1D-72FAA2D2EAF8}" destId="{CD92A0F0-7E5C-4446-8128-8D557BBC0B71}" srcOrd="4" destOrd="0" presId="urn:microsoft.com/office/officeart/2005/8/layout/radial1"/>
    <dgm:cxn modelId="{D82575F8-1D7D-4489-BF14-F19C7E09B725}" type="presParOf" srcId="{37AD9526-D599-4917-9B1D-72FAA2D2EAF8}" destId="{DA9EE3D5-A880-4FA3-8299-04C1446482D1}" srcOrd="5" destOrd="0" presId="urn:microsoft.com/office/officeart/2005/8/layout/radial1"/>
    <dgm:cxn modelId="{929476B7-B9CA-4264-AC97-16E4270B164B}" type="presParOf" srcId="{DA9EE3D5-A880-4FA3-8299-04C1446482D1}" destId="{4EEB5D6A-9AAA-4BF9-8ACC-334EC61ADD6E}" srcOrd="0" destOrd="0" presId="urn:microsoft.com/office/officeart/2005/8/layout/radial1"/>
    <dgm:cxn modelId="{51AFBA43-ED05-4282-9ECC-CADB5AD92C4D}" type="presParOf" srcId="{37AD9526-D599-4917-9B1D-72FAA2D2EAF8}" destId="{4B4EE8CF-EAD2-4927-A36A-C27ABD3E0168}" srcOrd="6" destOrd="0" presId="urn:microsoft.com/office/officeart/2005/8/layout/radial1"/>
    <dgm:cxn modelId="{C4DED4D3-AAA4-48B4-872A-C08313053C4C}" type="presParOf" srcId="{37AD9526-D599-4917-9B1D-72FAA2D2EAF8}" destId="{AA6935AF-6F92-48A3-A472-97290B7E0A21}" srcOrd="7" destOrd="0" presId="urn:microsoft.com/office/officeart/2005/8/layout/radial1"/>
    <dgm:cxn modelId="{752828B3-5609-49FD-A555-C9E7A0E0CC38}" type="presParOf" srcId="{AA6935AF-6F92-48A3-A472-97290B7E0A21}" destId="{2457D09B-509E-40AB-9DB2-EB471AAB23B6}" srcOrd="0" destOrd="0" presId="urn:microsoft.com/office/officeart/2005/8/layout/radial1"/>
    <dgm:cxn modelId="{6627AA07-5A8D-4F3D-B881-4B13108E7385}" type="presParOf" srcId="{37AD9526-D599-4917-9B1D-72FAA2D2EAF8}" destId="{AA74BC90-1A52-4EE7-9DB5-0727D066A40D}" srcOrd="8" destOrd="0" presId="urn:microsoft.com/office/officeart/2005/8/layout/radial1"/>
    <dgm:cxn modelId="{50D97967-4CF8-4D04-8735-F9EC986CE88C}" type="presParOf" srcId="{37AD9526-D599-4917-9B1D-72FAA2D2EAF8}" destId="{EFE3D1FE-7F04-4403-A872-8A9163F0AA82}" srcOrd="9" destOrd="0" presId="urn:microsoft.com/office/officeart/2005/8/layout/radial1"/>
    <dgm:cxn modelId="{1EE09A69-381F-4277-A27E-40958E4B2B7A}" type="presParOf" srcId="{EFE3D1FE-7F04-4403-A872-8A9163F0AA82}" destId="{90150C3B-8E5E-4543-83B1-0D6C976DED15}" srcOrd="0" destOrd="0" presId="urn:microsoft.com/office/officeart/2005/8/layout/radial1"/>
    <dgm:cxn modelId="{5071173B-AF28-43F4-94DF-6C746292081D}" type="presParOf" srcId="{37AD9526-D599-4917-9B1D-72FAA2D2EAF8}" destId="{678D3F60-5361-4EF6-915F-D8113B9B8EA1}" srcOrd="10" destOrd="0" presId="urn:microsoft.com/office/officeart/2005/8/layout/radial1"/>
    <dgm:cxn modelId="{9949B861-7FFB-47AF-8D93-660ADE9CC37A}" type="presParOf" srcId="{37AD9526-D599-4917-9B1D-72FAA2D2EAF8}" destId="{8B2DD988-E104-4C33-8310-3CDB376A666B}" srcOrd="11" destOrd="0" presId="urn:microsoft.com/office/officeart/2005/8/layout/radial1"/>
    <dgm:cxn modelId="{6FD2F5ED-70FA-4A59-A1F4-331C19EDEF71}" type="presParOf" srcId="{8B2DD988-E104-4C33-8310-3CDB376A666B}" destId="{B95E806E-166D-4F8F-B38A-8E23AA6ABE81}" srcOrd="0" destOrd="0" presId="urn:microsoft.com/office/officeart/2005/8/layout/radial1"/>
    <dgm:cxn modelId="{C53E89B4-F3E7-46BD-ACE5-CCC63A9B96EB}" type="presParOf" srcId="{37AD9526-D599-4917-9B1D-72FAA2D2EAF8}" destId="{C0221E0D-CDE1-44A3-9084-78001942637F}" srcOrd="12" destOrd="0" presId="urn:microsoft.com/office/officeart/2005/8/layout/radial1"/>
    <dgm:cxn modelId="{DBA25DC5-C2CF-40FD-9BA2-149A19576796}" type="presParOf" srcId="{37AD9526-D599-4917-9B1D-72FAA2D2EAF8}" destId="{3A1279BE-1F3E-46BA-9E0C-40B805AF182E}" srcOrd="13" destOrd="0" presId="urn:microsoft.com/office/officeart/2005/8/layout/radial1"/>
    <dgm:cxn modelId="{B466001D-51E9-490B-BB32-9D3835278794}" type="presParOf" srcId="{3A1279BE-1F3E-46BA-9E0C-40B805AF182E}" destId="{138C4479-CC35-4452-BE2F-116CB1FD6308}" srcOrd="0" destOrd="0" presId="urn:microsoft.com/office/officeart/2005/8/layout/radial1"/>
    <dgm:cxn modelId="{77A83DCE-170A-4123-BCE9-4C1AB7F7848D}" type="presParOf" srcId="{37AD9526-D599-4917-9B1D-72FAA2D2EAF8}" destId="{259DA80A-1483-4C5A-8B2D-BDD72D8A5366}" srcOrd="14" destOrd="0" presId="urn:microsoft.com/office/officeart/2005/8/layout/radial1"/>
    <dgm:cxn modelId="{CCF6753F-BDF1-4E57-8BFD-76BBF13A169E}" type="presParOf" srcId="{37AD9526-D599-4917-9B1D-72FAA2D2EAF8}" destId="{732EDA3A-BF8A-4520-AB55-6D5E4CF5D3D3}" srcOrd="15" destOrd="0" presId="urn:microsoft.com/office/officeart/2005/8/layout/radial1"/>
    <dgm:cxn modelId="{35FF070C-02C6-4627-87A8-0C715D6E0780}" type="presParOf" srcId="{732EDA3A-BF8A-4520-AB55-6D5E4CF5D3D3}" destId="{DE5B6162-949E-4B0F-B85C-CBCD4A4C0EE2}" srcOrd="0" destOrd="0" presId="urn:microsoft.com/office/officeart/2005/8/layout/radial1"/>
    <dgm:cxn modelId="{704BA23E-991B-4183-8E9F-A99A98520D6B}" type="presParOf" srcId="{37AD9526-D599-4917-9B1D-72FAA2D2EAF8}" destId="{8E223759-B8B0-4DFD-843B-C425B488D124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3CA706-A0F6-4EF2-8A0E-062AA270C9B2}">
      <dsp:nvSpPr>
        <dsp:cNvPr id="0" name=""/>
        <dsp:cNvSpPr/>
      </dsp:nvSpPr>
      <dsp:spPr>
        <a:xfrm>
          <a:off x="3850864" y="2230560"/>
          <a:ext cx="1299519" cy="1299519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Resource Types </a:t>
          </a:r>
          <a:endParaRPr lang="en-US" sz="1900" kern="1200" dirty="0"/>
        </a:p>
      </dsp:txBody>
      <dsp:txXfrm>
        <a:off x="3850864" y="2230560"/>
        <a:ext cx="1299519" cy="1299519"/>
      </dsp:txXfrm>
    </dsp:sp>
    <dsp:sp modelId="{32D64484-5A9A-4DEB-8722-275217DD1F76}">
      <dsp:nvSpPr>
        <dsp:cNvPr id="0" name=""/>
        <dsp:cNvSpPr/>
      </dsp:nvSpPr>
      <dsp:spPr>
        <a:xfrm rot="16200000">
          <a:off x="4045360" y="1762303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6200000">
        <a:off x="4477861" y="1752533"/>
        <a:ext cx="45526" cy="45526"/>
      </dsp:txXfrm>
    </dsp:sp>
    <dsp:sp modelId="{8ECB5A3C-15F8-42FF-8B13-083B99589BE9}">
      <dsp:nvSpPr>
        <dsp:cNvPr id="0" name=""/>
        <dsp:cNvSpPr/>
      </dsp:nvSpPr>
      <dsp:spPr>
        <a:xfrm>
          <a:off x="3850864" y="20513"/>
          <a:ext cx="1299519" cy="1299519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Bitmap</a:t>
          </a:r>
          <a:endParaRPr lang="en-US" sz="1700" kern="1200" dirty="0"/>
        </a:p>
      </dsp:txBody>
      <dsp:txXfrm>
        <a:off x="3850864" y="20513"/>
        <a:ext cx="1299519" cy="1299519"/>
      </dsp:txXfrm>
    </dsp:sp>
    <dsp:sp modelId="{FD41E472-ED3A-45FB-AFFF-5D06CBC9B3E3}">
      <dsp:nvSpPr>
        <dsp:cNvPr id="0" name=""/>
        <dsp:cNvSpPr/>
      </dsp:nvSpPr>
      <dsp:spPr>
        <a:xfrm rot="18900000">
          <a:off x="4826730" y="2085957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8900000">
        <a:off x="5259230" y="2076187"/>
        <a:ext cx="45526" cy="45526"/>
      </dsp:txXfrm>
    </dsp:sp>
    <dsp:sp modelId="{CD92A0F0-7E5C-4446-8128-8D557BBC0B71}">
      <dsp:nvSpPr>
        <dsp:cNvPr id="0" name=""/>
        <dsp:cNvSpPr/>
      </dsp:nvSpPr>
      <dsp:spPr>
        <a:xfrm>
          <a:off x="5413603" y="667821"/>
          <a:ext cx="1299519" cy="1299519"/>
        </a:xfrm>
        <a:prstGeom prst="ellipse">
          <a:avLst/>
        </a:prstGeom>
        <a:solidFill>
          <a:schemeClr val="accent1">
            <a:shade val="80000"/>
            <a:hueOff val="68334"/>
            <a:satOff val="1337"/>
            <a:lumOff val="3861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</a:t>
          </a:r>
          <a:endParaRPr lang="en-US" sz="1700" kern="1200" dirty="0"/>
        </a:p>
      </dsp:txBody>
      <dsp:txXfrm>
        <a:off x="5413603" y="667821"/>
        <a:ext cx="1299519" cy="1299519"/>
      </dsp:txXfrm>
    </dsp:sp>
    <dsp:sp modelId="{DA9EE3D5-A880-4FA3-8299-04C1446482D1}">
      <dsp:nvSpPr>
        <dsp:cNvPr id="0" name=""/>
        <dsp:cNvSpPr/>
      </dsp:nvSpPr>
      <dsp:spPr>
        <a:xfrm>
          <a:off x="5150384" y="2867326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582884" y="2857556"/>
        <a:ext cx="45526" cy="45526"/>
      </dsp:txXfrm>
    </dsp:sp>
    <dsp:sp modelId="{4B4EE8CF-EAD2-4927-A36A-C27ABD3E0168}">
      <dsp:nvSpPr>
        <dsp:cNvPr id="0" name=""/>
        <dsp:cNvSpPr/>
      </dsp:nvSpPr>
      <dsp:spPr>
        <a:xfrm>
          <a:off x="6060911" y="2230560"/>
          <a:ext cx="1299519" cy="1299519"/>
        </a:xfrm>
        <a:prstGeom prst="ellipse">
          <a:avLst/>
        </a:prstGeom>
        <a:solidFill>
          <a:schemeClr val="accent1">
            <a:shade val="80000"/>
            <a:hueOff val="136668"/>
            <a:satOff val="2674"/>
            <a:lumOff val="7723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File</a:t>
          </a:r>
          <a:endParaRPr lang="en-US" sz="1700" kern="1200" dirty="0"/>
        </a:p>
      </dsp:txBody>
      <dsp:txXfrm>
        <a:off x="6060911" y="2230560"/>
        <a:ext cx="1299519" cy="1299519"/>
      </dsp:txXfrm>
    </dsp:sp>
    <dsp:sp modelId="{AA6935AF-6F92-48A3-A472-97290B7E0A21}">
      <dsp:nvSpPr>
        <dsp:cNvPr id="0" name=""/>
        <dsp:cNvSpPr/>
      </dsp:nvSpPr>
      <dsp:spPr>
        <a:xfrm rot="2700000">
          <a:off x="4826730" y="3648696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2700000">
        <a:off x="5259230" y="3638926"/>
        <a:ext cx="45526" cy="45526"/>
      </dsp:txXfrm>
    </dsp:sp>
    <dsp:sp modelId="{AA74BC90-1A52-4EE7-9DB5-0727D066A40D}">
      <dsp:nvSpPr>
        <dsp:cNvPr id="0" name=""/>
        <dsp:cNvSpPr/>
      </dsp:nvSpPr>
      <dsp:spPr>
        <a:xfrm>
          <a:off x="5413603" y="3793299"/>
          <a:ext cx="1299519" cy="1299519"/>
        </a:xfrm>
        <a:prstGeom prst="ellipse">
          <a:avLst/>
        </a:prstGeom>
        <a:solidFill>
          <a:schemeClr val="accent1">
            <a:shade val="80000"/>
            <a:hueOff val="205002"/>
            <a:satOff val="4011"/>
            <a:lumOff val="11584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CLUT</a:t>
          </a:r>
          <a:endParaRPr lang="en-US" sz="1700" kern="1200" dirty="0"/>
        </a:p>
      </dsp:txBody>
      <dsp:txXfrm>
        <a:off x="5413603" y="3793299"/>
        <a:ext cx="1299519" cy="1299519"/>
      </dsp:txXfrm>
    </dsp:sp>
    <dsp:sp modelId="{EFE3D1FE-7F04-4403-A872-8A9163F0AA82}">
      <dsp:nvSpPr>
        <dsp:cNvPr id="0" name=""/>
        <dsp:cNvSpPr/>
      </dsp:nvSpPr>
      <dsp:spPr>
        <a:xfrm rot="5400000">
          <a:off x="4045360" y="3972350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5400000">
        <a:off x="4477861" y="3962580"/>
        <a:ext cx="45526" cy="45526"/>
      </dsp:txXfrm>
    </dsp:sp>
    <dsp:sp modelId="{678D3F60-5361-4EF6-915F-D8113B9B8EA1}">
      <dsp:nvSpPr>
        <dsp:cNvPr id="0" name=""/>
        <dsp:cNvSpPr/>
      </dsp:nvSpPr>
      <dsp:spPr>
        <a:xfrm>
          <a:off x="3850864" y="4440607"/>
          <a:ext cx="1299519" cy="1299519"/>
        </a:xfrm>
        <a:prstGeom prst="ellipse">
          <a:avLst/>
        </a:prstGeom>
        <a:solidFill>
          <a:schemeClr val="accent1">
            <a:shade val="80000"/>
            <a:hueOff val="273336"/>
            <a:satOff val="5347"/>
            <a:lumOff val="15445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Line</a:t>
          </a:r>
          <a:endParaRPr lang="en-US" sz="1700" kern="1200" dirty="0"/>
        </a:p>
      </dsp:txBody>
      <dsp:txXfrm>
        <a:off x="3850864" y="4440607"/>
        <a:ext cx="1299519" cy="1299519"/>
      </dsp:txXfrm>
    </dsp:sp>
    <dsp:sp modelId="{8B2DD988-E104-4C33-8310-3CDB376A666B}">
      <dsp:nvSpPr>
        <dsp:cNvPr id="0" name=""/>
        <dsp:cNvSpPr/>
      </dsp:nvSpPr>
      <dsp:spPr>
        <a:xfrm rot="8100000">
          <a:off x="3263991" y="3648696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8100000">
        <a:off x="3696491" y="3638926"/>
        <a:ext cx="45526" cy="45526"/>
      </dsp:txXfrm>
    </dsp:sp>
    <dsp:sp modelId="{C0221E0D-CDE1-44A3-9084-78001942637F}">
      <dsp:nvSpPr>
        <dsp:cNvPr id="0" name=""/>
        <dsp:cNvSpPr/>
      </dsp:nvSpPr>
      <dsp:spPr>
        <a:xfrm>
          <a:off x="2288125" y="3793299"/>
          <a:ext cx="1299519" cy="1299519"/>
        </a:xfrm>
        <a:prstGeom prst="ellipse">
          <a:avLst/>
        </a:prstGeom>
        <a:solidFill>
          <a:schemeClr val="accent1">
            <a:shade val="80000"/>
            <a:hueOff val="341670"/>
            <a:satOff val="6684"/>
            <a:lumOff val="19306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Rectangle</a:t>
          </a:r>
          <a:endParaRPr lang="en-US" sz="1700" kern="1200" dirty="0"/>
        </a:p>
      </dsp:txBody>
      <dsp:txXfrm>
        <a:off x="2288125" y="3793299"/>
        <a:ext cx="1299519" cy="1299519"/>
      </dsp:txXfrm>
    </dsp:sp>
    <dsp:sp modelId="{3A1279BE-1F3E-46BA-9E0C-40B805AF182E}">
      <dsp:nvSpPr>
        <dsp:cNvPr id="0" name=""/>
        <dsp:cNvSpPr/>
      </dsp:nvSpPr>
      <dsp:spPr>
        <a:xfrm rot="10800000">
          <a:off x="2940337" y="2867326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372837" y="2857556"/>
        <a:ext cx="45526" cy="45526"/>
      </dsp:txXfrm>
    </dsp:sp>
    <dsp:sp modelId="{259DA80A-1483-4C5A-8B2D-BDD72D8A5366}">
      <dsp:nvSpPr>
        <dsp:cNvPr id="0" name=""/>
        <dsp:cNvSpPr/>
      </dsp:nvSpPr>
      <dsp:spPr>
        <a:xfrm>
          <a:off x="1640817" y="2230560"/>
          <a:ext cx="1299519" cy="1299519"/>
        </a:xfrm>
        <a:prstGeom prst="ellipse">
          <a:avLst/>
        </a:prstGeom>
        <a:solidFill>
          <a:schemeClr val="accent1">
            <a:shade val="80000"/>
            <a:hueOff val="410003"/>
            <a:satOff val="8021"/>
            <a:lumOff val="23168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Window</a:t>
          </a:r>
          <a:endParaRPr lang="en-US" sz="1700" kern="1200" dirty="0"/>
        </a:p>
      </dsp:txBody>
      <dsp:txXfrm>
        <a:off x="1640817" y="2230560"/>
        <a:ext cx="1299519" cy="1299519"/>
      </dsp:txXfrm>
    </dsp:sp>
    <dsp:sp modelId="{732EDA3A-BF8A-4520-AB55-6D5E4CF5D3D3}">
      <dsp:nvSpPr>
        <dsp:cNvPr id="0" name=""/>
        <dsp:cNvSpPr/>
      </dsp:nvSpPr>
      <dsp:spPr>
        <a:xfrm rot="13500000">
          <a:off x="3263991" y="2085957"/>
          <a:ext cx="910527" cy="25986"/>
        </a:xfrm>
        <a:custGeom>
          <a:avLst/>
          <a:gdLst/>
          <a:ahLst/>
          <a:cxnLst/>
          <a:rect l="0" t="0" r="0" b="0"/>
          <a:pathLst>
            <a:path>
              <a:moveTo>
                <a:pt x="0" y="12993"/>
              </a:moveTo>
              <a:lnTo>
                <a:pt x="910527" y="12993"/>
              </a:lnTo>
            </a:path>
          </a:pathLst>
        </a:custGeom>
        <a:noFill/>
        <a:ln w="2642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3500000">
        <a:off x="3696491" y="2076187"/>
        <a:ext cx="45526" cy="45526"/>
      </dsp:txXfrm>
    </dsp:sp>
    <dsp:sp modelId="{8E223759-B8B0-4DFD-843B-C425B488D124}">
      <dsp:nvSpPr>
        <dsp:cNvPr id="0" name=""/>
        <dsp:cNvSpPr/>
      </dsp:nvSpPr>
      <dsp:spPr>
        <a:xfrm>
          <a:off x="2288125" y="667821"/>
          <a:ext cx="1299519" cy="1299519"/>
        </a:xfrm>
        <a:prstGeom prst="ellipse">
          <a:avLst/>
        </a:prstGeom>
        <a:solidFill>
          <a:schemeClr val="accent1">
            <a:shade val="80000"/>
            <a:hueOff val="478337"/>
            <a:satOff val="9358"/>
            <a:lumOff val="27029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Sound</a:t>
          </a:r>
          <a:endParaRPr lang="en-US" sz="1700" kern="1200" dirty="0"/>
        </a:p>
      </dsp:txBody>
      <dsp:txXfrm>
        <a:off x="2288125" y="667821"/>
        <a:ext cx="1299519" cy="1299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6001BC3-42A9-452D-B8E5-9B01B1294789}" type="datetimeFigureOut">
              <a:rPr lang="de-DE" smtClean="0"/>
              <a:pPr/>
              <a:t>02.10.2015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1D494A-8353-4561-B290-63E5A03070C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55637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4511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845118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D494A-8353-4561-B290-63E5A03070C3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4181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188" y="1484784"/>
            <a:ext cx="7910871" cy="47623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27088" y="129120"/>
            <a:ext cx="6337200" cy="612714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3201" y="692696"/>
            <a:ext cx="6354575" cy="923330"/>
          </a:xfrm>
        </p:spPr>
        <p:txBody>
          <a:bodyPr vert="horz" wrap="square" lIns="0" tIns="0" rIns="0" bIns="0">
            <a:spAutoFit/>
          </a:bodyPr>
          <a:lstStyle>
            <a:lvl1pPr marL="0" indent="0" algn="l">
              <a:buNone/>
              <a:defRPr sz="3000">
                <a:solidFill>
                  <a:srgbClr val="C0BFD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-11573" y="730796"/>
            <a:ext cx="622761" cy="340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28184" y="4869160"/>
            <a:ext cx="2160240" cy="1224136"/>
          </a:xfrm>
        </p:spPr>
        <p:txBody>
          <a:bodyPr>
            <a:noAutofit/>
          </a:bodyPr>
          <a:lstStyle>
            <a:lvl1pPr marL="0" indent="0">
              <a:buNone/>
              <a:defRPr lang="de-DE" sz="1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 des Präsentierenden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Datum</a:t>
            </a:r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3321847" y="4187480"/>
            <a:ext cx="2520106" cy="20596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96740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8022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6442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89381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61463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257006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8295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Spalten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38846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46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079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611559" y="1124744"/>
            <a:ext cx="3780000" cy="5256584"/>
          </a:xfrm>
          <a:prstGeom prst="rect">
            <a:avLst/>
          </a:prstGeom>
          <a:solidFill>
            <a:srgbClr val="ECE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4752440" y="1124744"/>
            <a:ext cx="3780000" cy="5256584"/>
          </a:xfrm>
          <a:prstGeom prst="rect">
            <a:avLst/>
          </a:prstGeom>
          <a:solidFill>
            <a:srgbClr val="ECE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611187" y="1124744"/>
            <a:ext cx="3780000" cy="359569"/>
          </a:xfrm>
          <a:prstGeom prst="rect">
            <a:avLst/>
          </a:prstGeom>
          <a:solidFill>
            <a:srgbClr val="C0B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4752440" y="1124743"/>
            <a:ext cx="3780000" cy="359569"/>
          </a:xfrm>
          <a:prstGeom prst="rect">
            <a:avLst/>
          </a:prstGeom>
          <a:solidFill>
            <a:srgbClr val="C0B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 userDrawn="1">
            <p:ph type="body" sz="quarter" idx="12"/>
          </p:nvPr>
        </p:nvSpPr>
        <p:spPr>
          <a:xfrm>
            <a:off x="827088" y="1628775"/>
            <a:ext cx="3384872" cy="4608513"/>
          </a:xfrm>
        </p:spPr>
        <p:txBody>
          <a:bodyPr lIns="0" rIns="0">
            <a:normAutofit/>
          </a:bodyPr>
          <a:lstStyle>
            <a:lvl1pPr marL="266700" indent="-266700">
              <a:defRPr sz="2800"/>
            </a:lvl1pPr>
            <a:lvl2pPr marL="627063" indent="-285750">
              <a:defRPr sz="2400"/>
            </a:lvl2pPr>
            <a:lvl3pPr marL="901700" indent="-228600">
              <a:defRPr sz="2000"/>
            </a:lvl3pPr>
            <a:lvl4pPr marL="1166813" indent="-228600">
              <a:defRPr sz="1800"/>
            </a:lvl4pPr>
            <a:lvl5pPr marL="1441450" indent="-228600">
              <a:defRPr sz="18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Textplatzhalter 20"/>
          <p:cNvSpPr>
            <a:spLocks noGrp="1"/>
          </p:cNvSpPr>
          <p:nvPr>
            <p:ph type="body" sz="quarter" idx="13"/>
          </p:nvPr>
        </p:nvSpPr>
        <p:spPr>
          <a:xfrm>
            <a:off x="4970300" y="1628799"/>
            <a:ext cx="3384872" cy="4608513"/>
          </a:xfrm>
        </p:spPr>
        <p:txBody>
          <a:bodyPr lIns="0" rIns="0">
            <a:normAutofit/>
          </a:bodyPr>
          <a:lstStyle>
            <a:lvl1pPr marL="266700" indent="-266700">
              <a:defRPr sz="2800"/>
            </a:lvl1pPr>
            <a:lvl2pPr marL="627063" indent="-285750">
              <a:defRPr sz="2400"/>
            </a:lvl2pPr>
            <a:lvl3pPr marL="901700" indent="-228600">
              <a:defRPr sz="2000"/>
            </a:lvl3pPr>
            <a:lvl4pPr marL="1166813" indent="-228600">
              <a:defRPr sz="1800"/>
            </a:lvl4pPr>
            <a:lvl5pPr marL="1441450" indent="-228600">
              <a:defRPr sz="18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02184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Spalten Bunt/Rosa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611559" y="1124744"/>
            <a:ext cx="3780000" cy="5256584"/>
          </a:xfrm>
          <a:prstGeom prst="rect">
            <a:avLst/>
          </a:prstGeom>
          <a:solidFill>
            <a:srgbClr val="ECE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4752440" y="1124744"/>
            <a:ext cx="3780000" cy="5256584"/>
          </a:xfrm>
          <a:prstGeom prst="rect">
            <a:avLst/>
          </a:prstGeom>
          <a:solidFill>
            <a:srgbClr val="ECE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611187" y="1124744"/>
            <a:ext cx="3780000" cy="359569"/>
          </a:xfrm>
          <a:prstGeom prst="rect">
            <a:avLst/>
          </a:prstGeom>
          <a:solidFill>
            <a:srgbClr val="C0B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4752440" y="1124743"/>
            <a:ext cx="3780000" cy="359569"/>
          </a:xfrm>
          <a:prstGeom prst="rect">
            <a:avLst/>
          </a:prstGeom>
          <a:solidFill>
            <a:srgbClr val="C0B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 userDrawn="1">
            <p:ph type="body" sz="quarter" idx="12"/>
          </p:nvPr>
        </p:nvSpPr>
        <p:spPr>
          <a:xfrm>
            <a:off x="827088" y="1628775"/>
            <a:ext cx="3384872" cy="4608513"/>
          </a:xfrm>
        </p:spPr>
        <p:txBody>
          <a:bodyPr lIns="0" rIns="0">
            <a:normAutofit/>
          </a:bodyPr>
          <a:lstStyle>
            <a:lvl1pPr marL="266700" indent="-266700">
              <a:defRPr sz="2800">
                <a:solidFill>
                  <a:srgbClr val="EB328C"/>
                </a:solidFill>
                <a:latin typeface="+mj-lt"/>
              </a:defRPr>
            </a:lvl1pPr>
            <a:lvl2pPr marL="627063" indent="-285750">
              <a:defRPr sz="2400"/>
            </a:lvl2pPr>
            <a:lvl3pPr marL="901700" indent="-228600">
              <a:defRPr sz="2000"/>
            </a:lvl3pPr>
            <a:lvl4pPr marL="1166813" indent="-228600">
              <a:defRPr sz="1800"/>
            </a:lvl4pPr>
            <a:lvl5pPr marL="1441450" indent="-228600">
              <a:defRPr sz="18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3" name="Textplatzhalter 20"/>
          <p:cNvSpPr>
            <a:spLocks noGrp="1"/>
          </p:cNvSpPr>
          <p:nvPr>
            <p:ph type="body" sz="quarter" idx="13"/>
          </p:nvPr>
        </p:nvSpPr>
        <p:spPr>
          <a:xfrm>
            <a:off x="4970300" y="1628799"/>
            <a:ext cx="3384872" cy="4608513"/>
          </a:xfrm>
        </p:spPr>
        <p:txBody>
          <a:bodyPr lIns="0" rIns="0">
            <a:normAutofit/>
          </a:bodyPr>
          <a:lstStyle>
            <a:lvl1pPr marL="266700" indent="-266700">
              <a:defRPr sz="2800">
                <a:solidFill>
                  <a:srgbClr val="EB328C"/>
                </a:solidFill>
                <a:latin typeface="+mj-lt"/>
              </a:defRPr>
            </a:lvl1pPr>
            <a:lvl2pPr marL="627063" indent="-285750">
              <a:defRPr sz="2400"/>
            </a:lvl2pPr>
            <a:lvl3pPr marL="901700" indent="-228600">
              <a:defRPr sz="2000"/>
            </a:lvl3pPr>
            <a:lvl4pPr marL="1166813" indent="-228600">
              <a:defRPr sz="1800"/>
            </a:lvl4pPr>
            <a:lvl5pPr marL="1441450" indent="-228600">
              <a:defRPr sz="18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252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611560" y="1119981"/>
            <a:ext cx="2448271" cy="5256584"/>
            <a:chOff x="611560" y="1119981"/>
            <a:chExt cx="2448271" cy="5256584"/>
          </a:xfrm>
        </p:grpSpPr>
        <p:sp>
          <p:nvSpPr>
            <p:cNvPr id="11" name="Rechteck 10"/>
            <p:cNvSpPr/>
            <p:nvPr userDrawn="1"/>
          </p:nvSpPr>
          <p:spPr>
            <a:xfrm>
              <a:off x="611560" y="1119981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 userDrawn="1"/>
          </p:nvSpPr>
          <p:spPr>
            <a:xfrm>
              <a:off x="611560" y="1125215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755849" y="1628775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/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3347863" y="1119981"/>
            <a:ext cx="2448272" cy="5256584"/>
            <a:chOff x="3347863" y="1119981"/>
            <a:chExt cx="2448272" cy="5256584"/>
          </a:xfrm>
        </p:grpSpPr>
        <p:sp>
          <p:nvSpPr>
            <p:cNvPr id="24" name="Rechteck 23"/>
            <p:cNvSpPr/>
            <p:nvPr userDrawn="1"/>
          </p:nvSpPr>
          <p:spPr>
            <a:xfrm>
              <a:off x="3347864" y="1119981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 userDrawn="1"/>
          </p:nvSpPr>
          <p:spPr>
            <a:xfrm>
              <a:off x="3347863" y="1124744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 userDrawn="1"/>
        </p:nvGrpSpPr>
        <p:grpSpPr>
          <a:xfrm>
            <a:off x="6084169" y="1124744"/>
            <a:ext cx="2448644" cy="5256584"/>
            <a:chOff x="6084169" y="1124744"/>
            <a:chExt cx="2448644" cy="5256584"/>
          </a:xfrm>
        </p:grpSpPr>
        <p:sp>
          <p:nvSpPr>
            <p:cNvPr id="28" name="Rechteck 27"/>
            <p:cNvSpPr/>
            <p:nvPr userDrawn="1"/>
          </p:nvSpPr>
          <p:spPr>
            <a:xfrm>
              <a:off x="6084169" y="1124744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 userDrawn="1"/>
          </p:nvSpPr>
          <p:spPr>
            <a:xfrm>
              <a:off x="6084542" y="1124744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platzhalter 20"/>
          <p:cNvSpPr>
            <a:spLocks noGrp="1"/>
          </p:cNvSpPr>
          <p:nvPr>
            <p:ph type="body" sz="quarter" idx="13"/>
          </p:nvPr>
        </p:nvSpPr>
        <p:spPr>
          <a:xfrm>
            <a:off x="3492153" y="1628800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/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9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6228457" y="1628800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/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9865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 Bunt/Rosa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611560" y="1119981"/>
            <a:ext cx="2448271" cy="5256584"/>
            <a:chOff x="611560" y="1119981"/>
            <a:chExt cx="2448271" cy="5256584"/>
          </a:xfrm>
        </p:grpSpPr>
        <p:sp>
          <p:nvSpPr>
            <p:cNvPr id="11" name="Rechteck 10"/>
            <p:cNvSpPr/>
            <p:nvPr userDrawn="1"/>
          </p:nvSpPr>
          <p:spPr>
            <a:xfrm>
              <a:off x="611560" y="1119981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 userDrawn="1"/>
          </p:nvSpPr>
          <p:spPr>
            <a:xfrm>
              <a:off x="611560" y="1125215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755849" y="1628775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>
                <a:solidFill>
                  <a:srgbClr val="EB328C"/>
                </a:solidFill>
                <a:latin typeface="+mj-lt"/>
              </a:defRPr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3347691" y="1126992"/>
            <a:ext cx="2448272" cy="5256584"/>
            <a:chOff x="3347863" y="1119981"/>
            <a:chExt cx="2448272" cy="5256584"/>
          </a:xfrm>
        </p:grpSpPr>
        <p:sp>
          <p:nvSpPr>
            <p:cNvPr id="24" name="Rechteck 23"/>
            <p:cNvSpPr/>
            <p:nvPr userDrawn="1"/>
          </p:nvSpPr>
          <p:spPr>
            <a:xfrm>
              <a:off x="3347864" y="1119981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 userDrawn="1"/>
          </p:nvSpPr>
          <p:spPr>
            <a:xfrm>
              <a:off x="3347863" y="1124744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/>
          <p:cNvGrpSpPr/>
          <p:nvPr userDrawn="1"/>
        </p:nvGrpSpPr>
        <p:grpSpPr>
          <a:xfrm>
            <a:off x="6084169" y="1124744"/>
            <a:ext cx="2448644" cy="5256584"/>
            <a:chOff x="6084169" y="1124744"/>
            <a:chExt cx="2448644" cy="5256584"/>
          </a:xfrm>
        </p:grpSpPr>
        <p:sp>
          <p:nvSpPr>
            <p:cNvPr id="28" name="Rechteck 27"/>
            <p:cNvSpPr/>
            <p:nvPr userDrawn="1"/>
          </p:nvSpPr>
          <p:spPr>
            <a:xfrm>
              <a:off x="6084169" y="1124744"/>
              <a:ext cx="2448271" cy="5256584"/>
            </a:xfrm>
            <a:prstGeom prst="rect">
              <a:avLst/>
            </a:prstGeom>
            <a:solidFill>
              <a:srgbClr val="ECE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 userDrawn="1"/>
          </p:nvSpPr>
          <p:spPr>
            <a:xfrm>
              <a:off x="6084542" y="1124744"/>
              <a:ext cx="2448271" cy="359569"/>
            </a:xfrm>
            <a:prstGeom prst="rect">
              <a:avLst/>
            </a:prstGeom>
            <a:solidFill>
              <a:srgbClr val="C0BF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Textplatzhalter 20"/>
          <p:cNvSpPr>
            <a:spLocks noGrp="1"/>
          </p:cNvSpPr>
          <p:nvPr>
            <p:ph type="body" sz="quarter" idx="13"/>
          </p:nvPr>
        </p:nvSpPr>
        <p:spPr>
          <a:xfrm>
            <a:off x="3492153" y="1628800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>
                <a:solidFill>
                  <a:srgbClr val="EB328C"/>
                </a:solidFill>
                <a:latin typeface="+mj-lt"/>
              </a:defRPr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9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6228457" y="1628800"/>
            <a:ext cx="2159967" cy="4680545"/>
          </a:xfrm>
        </p:spPr>
        <p:txBody>
          <a:bodyPr lIns="0" rIns="0">
            <a:noAutofit/>
          </a:bodyPr>
          <a:lstStyle>
            <a:lvl1pPr marL="182563" indent="-182563">
              <a:defRPr sz="2000">
                <a:solidFill>
                  <a:srgbClr val="EB328C"/>
                </a:solidFill>
                <a:latin typeface="+mj-lt"/>
              </a:defRPr>
            </a:lvl1pPr>
            <a:lvl2pPr marL="542925" indent="-285750">
              <a:defRPr sz="1800"/>
            </a:lvl2pPr>
            <a:lvl3pPr marL="809625" indent="-228600">
              <a:defRPr sz="1600"/>
            </a:lvl3pPr>
            <a:lvl4pPr marL="1074738" indent="-228600">
              <a:defRPr sz="1400"/>
            </a:lvl4pPr>
            <a:lvl5pPr marL="1349375" indent="-228600"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6513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u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611188" y="1125538"/>
            <a:ext cx="5184775" cy="5256212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084888" y="1125538"/>
            <a:ext cx="2447925" cy="5256212"/>
          </a:xfrm>
        </p:spPr>
        <p:txBody>
          <a:bodyPr lIns="0" r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9937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und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2"/>
          </p:nvPr>
        </p:nvSpPr>
        <p:spPr>
          <a:xfrm>
            <a:off x="6084888" y="1125538"/>
            <a:ext cx="2437233" cy="5256212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11188" y="1125538"/>
            <a:ext cx="5184775" cy="52562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4103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10958" y="146306"/>
            <a:ext cx="6209314" cy="78044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11560" y="1124744"/>
            <a:ext cx="7921253" cy="5257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-12948" y="6403975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CCB3C1C-573C-4150-8722-81B8483D74E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-11573" y="227396"/>
            <a:ext cx="622761" cy="6813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10"/>
          <p:cNvCxnSpPr/>
          <p:nvPr/>
        </p:nvCxnSpPr>
        <p:spPr>
          <a:xfrm>
            <a:off x="611188" y="6597352"/>
            <a:ext cx="85397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7065" y="242567"/>
            <a:ext cx="1445789" cy="665483"/>
          </a:xfrm>
          <a:prstGeom prst="rect">
            <a:avLst/>
          </a:prstGeom>
        </p:spPr>
      </p:pic>
      <p:sp>
        <p:nvSpPr>
          <p:cNvPr id="13" name="Fußzeilenplatzhalter 12"/>
          <p:cNvSpPr>
            <a:spLocks noGrp="1"/>
          </p:cNvSpPr>
          <p:nvPr>
            <p:ph type="ftr" sz="quarter" idx="3"/>
          </p:nvPr>
        </p:nvSpPr>
        <p:spPr>
          <a:xfrm>
            <a:off x="3124200" y="6630604"/>
            <a:ext cx="2895600" cy="18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6771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64" r:id="rId5"/>
    <p:sldLayoutId id="2147483661" r:id="rId6"/>
    <p:sldLayoutId id="2147483665" r:id="rId7"/>
    <p:sldLayoutId id="2147483662" r:id="rId8"/>
    <p:sldLayoutId id="2147483663" r:id="rId9"/>
    <p:sldLayoutId id="2147483654" r:id="rId10"/>
    <p:sldLayoutId id="2147483658" r:id="rId11"/>
    <p:sldLayoutId id="2147483659" r:id="rId12"/>
    <p:sldLayoutId id="2147483666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rgbClr val="222A7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type.org/freetype2/docs/glyphs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hleissheimer.d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600" dirty="0" smtClean="0"/>
              <a:t>HMI Training</a:t>
            </a:r>
            <a:endParaRPr lang="de-DE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03201" y="692696"/>
            <a:ext cx="6354575" cy="461665"/>
          </a:xfrm>
        </p:spPr>
        <p:txBody>
          <a:bodyPr/>
          <a:lstStyle/>
          <a:p>
            <a:r>
              <a:rPr lang="de-DE" dirty="0" smtClean="0"/>
              <a:t>02 Graphics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Thomas</a:t>
            </a:r>
          </a:p>
          <a:p>
            <a:r>
              <a:rPr lang="de-DE" dirty="0" err="1" smtClean="0"/>
              <a:t>Godemann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814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25700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b="1" dirty="0" smtClean="0">
                <a:solidFill>
                  <a:srgbClr val="EB328C"/>
                </a:solidFill>
              </a:rPr>
              <a:t>Text </a:t>
            </a:r>
            <a:r>
              <a:rPr lang="de-DE" b="1" dirty="0" err="1" smtClean="0">
                <a:solidFill>
                  <a:srgbClr val="EB328C"/>
                </a:solidFill>
              </a:rPr>
              <a:t>Function</a:t>
            </a:r>
            <a:endParaRPr lang="en-US" b="1" dirty="0" smtClean="0">
              <a:solidFill>
                <a:srgbClr val="EB328C"/>
              </a:solidFill>
            </a:endParaRPr>
          </a:p>
          <a:p>
            <a:r>
              <a:rPr lang="en-US" dirty="0" smtClean="0"/>
              <a:t>Support for bitmap fonts (glyphs are images)</a:t>
            </a:r>
          </a:p>
          <a:p>
            <a:r>
              <a:rPr lang="en-US" dirty="0" smtClean="0"/>
              <a:t>Support for True Type Font (scalable polygon based glyphs)</a:t>
            </a:r>
          </a:p>
          <a:p>
            <a:r>
              <a:rPr lang="en-US" dirty="0" err="1" smtClean="0"/>
              <a:t>Antialiasing</a:t>
            </a:r>
            <a:endParaRPr lang="en-US" dirty="0" smtClean="0"/>
          </a:p>
          <a:p>
            <a:r>
              <a:rPr lang="en-US" dirty="0" smtClean="0"/>
              <a:t>Text effects like outline or font shadow</a:t>
            </a:r>
          </a:p>
          <a:p>
            <a:r>
              <a:rPr lang="en-US" dirty="0" smtClean="0"/>
              <a:t>Font colorization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/>
              <a:t>Truncation support (text is abbreviated with “…”)</a:t>
            </a:r>
          </a:p>
          <a:p>
            <a:r>
              <a:rPr lang="en-US" dirty="0" smtClean="0"/>
              <a:t>Arabic language support (R2L orientation)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25700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de-DE" b="1" dirty="0" err="1" smtClean="0">
                <a:solidFill>
                  <a:srgbClr val="EB328C"/>
                </a:solidFill>
              </a:rPr>
              <a:t>Scaleable</a:t>
            </a:r>
            <a:r>
              <a:rPr lang="de-DE" b="1" dirty="0" smtClean="0">
                <a:solidFill>
                  <a:srgbClr val="EB328C"/>
                </a:solidFill>
              </a:rPr>
              <a:t> Fonts</a:t>
            </a:r>
            <a:endParaRPr lang="en-US" b="1" dirty="0" smtClean="0">
              <a:solidFill>
                <a:srgbClr val="EB328C"/>
              </a:solidFill>
            </a:endParaRPr>
          </a:p>
          <a:p>
            <a:r>
              <a:rPr lang="en-US" sz="2400" dirty="0" err="1" smtClean="0"/>
              <a:t>Truetype</a:t>
            </a:r>
            <a:r>
              <a:rPr lang="en-US" sz="2400" dirty="0" smtClean="0"/>
              <a:t> uses two main technologies to describe outlines: </a:t>
            </a:r>
          </a:p>
          <a:p>
            <a:r>
              <a:rPr lang="en-US" sz="2400" i="1" dirty="0" smtClean="0"/>
              <a:t>Quadratic B-</a:t>
            </a:r>
            <a:r>
              <a:rPr lang="en-US" sz="2400" i="1" dirty="0" err="1" smtClean="0"/>
              <a:t>splines</a:t>
            </a:r>
            <a:r>
              <a:rPr lang="en-US" sz="2400" i="1" dirty="0" smtClean="0"/>
              <a:t> </a:t>
            </a:r>
            <a:br>
              <a:rPr lang="en-US" sz="2400" i="1" dirty="0" smtClean="0"/>
            </a:br>
            <a:r>
              <a:rPr lang="en-US" sz="2400" i="1" dirty="0" smtClean="0"/>
              <a:t>(series of </a:t>
            </a:r>
            <a:r>
              <a:rPr lang="en-US" sz="2400" i="1" dirty="0" err="1" smtClean="0"/>
              <a:t>Bézier</a:t>
            </a:r>
            <a:r>
              <a:rPr lang="en-US" sz="2400" i="1" dirty="0" smtClean="0"/>
              <a:t>) define the shape </a:t>
            </a:r>
          </a:p>
          <a:p>
            <a:r>
              <a:rPr lang="en-US" sz="2400" dirty="0" smtClean="0"/>
              <a:t>Hinting controls the optimal </a:t>
            </a:r>
            <a:br>
              <a:rPr lang="en-US" sz="2400" dirty="0" smtClean="0"/>
            </a:br>
            <a:r>
              <a:rPr lang="en-US" sz="2400" dirty="0" err="1" smtClean="0"/>
              <a:t>rasterization</a:t>
            </a:r>
            <a:r>
              <a:rPr lang="en-US" sz="2400" dirty="0" smtClean="0"/>
              <a:t> (through an interpreted program) </a:t>
            </a:r>
          </a:p>
          <a:p>
            <a:endParaRPr lang="en-US" sz="2400" dirty="0" smtClean="0"/>
          </a:p>
          <a:p>
            <a:r>
              <a:rPr lang="en-US" sz="2400" dirty="0" smtClean="0"/>
              <a:t>High resource requirements: </a:t>
            </a:r>
          </a:p>
          <a:p>
            <a:r>
              <a:rPr lang="en-US" sz="2400" dirty="0" smtClean="0"/>
              <a:t>CPU should be &gt;&gt; 100 MIPS </a:t>
            </a:r>
          </a:p>
          <a:p>
            <a:r>
              <a:rPr lang="en-US" sz="2400" dirty="0" smtClean="0"/>
              <a:t>Caching needs &gt;&gt; 150 </a:t>
            </a:r>
            <a:r>
              <a:rPr lang="en-US" sz="2400" dirty="0" err="1" smtClean="0"/>
              <a:t>kByte</a:t>
            </a:r>
            <a:r>
              <a:rPr lang="en-US" sz="2400" dirty="0" smtClean="0"/>
              <a:t> of RAM </a:t>
            </a:r>
          </a:p>
          <a:p>
            <a:endParaRPr lang="en-US" sz="2400" dirty="0" smtClean="0"/>
          </a:p>
          <a:p>
            <a:r>
              <a:rPr lang="en-US" sz="2400" dirty="0" smtClean="0"/>
              <a:t>Can save much ROM if </a:t>
            </a:r>
          </a:p>
          <a:p>
            <a:r>
              <a:rPr lang="en-US" sz="2400" dirty="0" smtClean="0"/>
              <a:t>many sizes needed </a:t>
            </a:r>
          </a:p>
          <a:p>
            <a:r>
              <a:rPr lang="en-US" sz="2400" dirty="0" smtClean="0"/>
              <a:t>rotated text needed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2420888"/>
            <a:ext cx="203835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257006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EB328C"/>
                </a:solidFill>
              </a:rPr>
              <a:t>Transparency /Alpha</a:t>
            </a:r>
          </a:p>
          <a:p>
            <a:pPr>
              <a:buNone/>
            </a:pPr>
            <a:r>
              <a:rPr lang="en-US" sz="2400" b="1" dirty="0" smtClean="0"/>
              <a:t>Mix  transparent bitmap B1 in foreground and background bitmap B2: </a:t>
            </a:r>
          </a:p>
          <a:p>
            <a:r>
              <a:rPr lang="en-US" sz="2400" dirty="0" smtClean="0"/>
              <a:t>B3 =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>
                <a:latin typeface="Calibri Light" pitchFamily="34" charset="0"/>
              </a:rPr>
              <a:t> </a:t>
            </a:r>
            <a:r>
              <a:rPr lang="en-US" sz="2400" dirty="0" smtClean="0"/>
              <a:t>x  B1 + (1.0 -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) x  B2; 0.0 &lt;=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 &lt;= 1.0 (floating point) </a:t>
            </a:r>
          </a:p>
          <a:p>
            <a:r>
              <a:rPr lang="en-US" sz="2400" dirty="0" smtClean="0"/>
              <a:t>B3 = (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 x  B1 + (255 -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) x  B2) / 255; 0 &lt;=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 &lt;= 255 (fixed point) </a:t>
            </a:r>
          </a:p>
          <a:p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 gives the amount of transparency: </a:t>
            </a:r>
          </a:p>
          <a:p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= 0 	completely transparent (only background) </a:t>
            </a:r>
          </a:p>
          <a:p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= 1.0 (255) 	non transparent (opaque, only foreground) </a:t>
            </a:r>
          </a:p>
          <a:p>
            <a:endParaRPr lang="en-US" sz="2400" dirty="0" smtClean="0"/>
          </a:p>
          <a:p>
            <a:r>
              <a:rPr lang="en-US" sz="2400" dirty="0" smtClean="0"/>
              <a:t>Every color RGB has to be mixed separately with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-factor </a:t>
            </a:r>
          </a:p>
          <a:p>
            <a:r>
              <a:rPr lang="en-US" sz="2400" dirty="0" smtClean="0"/>
              <a:t>Important variants: </a:t>
            </a:r>
          </a:p>
          <a:p>
            <a:r>
              <a:rPr lang="en-US" sz="2400" dirty="0" smtClean="0"/>
              <a:t>different α for every pixel: Alpha map </a:t>
            </a:r>
          </a:p>
          <a:p>
            <a:r>
              <a:rPr lang="en-US" sz="2400" dirty="0" smtClean="0"/>
              <a:t>same </a:t>
            </a:r>
            <a:r>
              <a:rPr lang="en-US" sz="2400" b="1" dirty="0" smtClean="0">
                <a:latin typeface="Calibri Light" pitchFamily="34" charset="0"/>
              </a:rPr>
              <a:t>α</a:t>
            </a:r>
            <a:r>
              <a:rPr lang="en-US" sz="2400" dirty="0" smtClean="0"/>
              <a:t> for every pixel: Constant Alpha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980728"/>
            <a:ext cx="7921253" cy="525700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EB328C"/>
                </a:solidFill>
              </a:rPr>
              <a:t>Alpha map for Anti-Aliasing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700808"/>
            <a:ext cx="8089560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811998"/>
            <a:ext cx="7921253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1" dirty="0" smtClean="0">
                <a:solidFill>
                  <a:schemeClr val="accent6">
                    <a:lumMod val="50000"/>
                  </a:schemeClr>
                </a:solidFill>
              </a:rPr>
              <a:t>Vector Graphics Support</a:t>
            </a:r>
          </a:p>
          <a:p>
            <a:r>
              <a:rPr lang="en-US" sz="2000" dirty="0" smtClean="0"/>
              <a:t>SVG is an XML based vector format used in internet and UMTS: </a:t>
            </a:r>
          </a:p>
          <a:p>
            <a:r>
              <a:rPr lang="en-US" sz="2000" dirty="0" smtClean="0"/>
              <a:t>High resource requirements; CPU should be &gt;&gt;100 MIPS </a:t>
            </a:r>
          </a:p>
          <a:p>
            <a:r>
              <a:rPr lang="en-US" sz="2000" dirty="0" smtClean="0"/>
              <a:t>Potential to save much bandwidth (use CAN instead of LVDS) </a:t>
            </a:r>
          </a:p>
          <a:p>
            <a:r>
              <a:rPr lang="en-US" sz="2000" dirty="0" smtClean="0"/>
              <a:t>Map of Eindhoven in </a:t>
            </a:r>
            <a:r>
              <a:rPr lang="en-US" sz="2000" dirty="0" err="1" smtClean="0"/>
              <a:t>gPEC</a:t>
            </a:r>
            <a:r>
              <a:rPr lang="en-US" sz="2000" dirty="0" smtClean="0"/>
              <a:t> demo (107 </a:t>
            </a:r>
            <a:r>
              <a:rPr lang="en-US" sz="2000" dirty="0" err="1" smtClean="0"/>
              <a:t>kB</a:t>
            </a:r>
            <a:r>
              <a:rPr lang="en-US" sz="2000" dirty="0" smtClean="0"/>
              <a:t>, compressed 12kB) </a:t>
            </a:r>
          </a:p>
          <a:p>
            <a:r>
              <a:rPr lang="en-US" sz="2000" dirty="0" smtClean="0"/>
              <a:t>Scalable Icons (5 </a:t>
            </a:r>
            <a:r>
              <a:rPr lang="en-US" sz="2000" dirty="0" err="1" smtClean="0"/>
              <a:t>kB</a:t>
            </a:r>
            <a:r>
              <a:rPr lang="en-US" sz="2000" dirty="0" smtClean="0"/>
              <a:t>, compressed 2kB) </a:t>
            </a:r>
          </a:p>
          <a:p>
            <a:pPr>
              <a:buNone/>
            </a:pPr>
            <a:endParaRPr lang="en-US" sz="24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12976"/>
            <a:ext cx="4671365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3429000"/>
            <a:ext cx="4606767" cy="266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1008112"/>
            <a:ext cx="7921253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2D Graphics Support </a:t>
            </a:r>
          </a:p>
          <a:p>
            <a:pPr>
              <a:buNone/>
            </a:pPr>
            <a:r>
              <a:rPr lang="en-US" sz="2400" dirty="0" smtClean="0"/>
              <a:t>Drawing Primitives like</a:t>
            </a:r>
          </a:p>
          <a:p>
            <a:r>
              <a:rPr lang="en-US" dirty="0" smtClean="0"/>
              <a:t>Lines </a:t>
            </a:r>
          </a:p>
          <a:p>
            <a:r>
              <a:rPr lang="en-US" dirty="0" smtClean="0"/>
              <a:t>Dots</a:t>
            </a:r>
          </a:p>
          <a:p>
            <a:r>
              <a:rPr lang="en-US" dirty="0" smtClean="0"/>
              <a:t>Circles</a:t>
            </a:r>
          </a:p>
          <a:p>
            <a:r>
              <a:rPr lang="en-US" dirty="0" smtClean="0"/>
              <a:t>Ellipses</a:t>
            </a:r>
          </a:p>
          <a:p>
            <a:r>
              <a:rPr lang="en-US" dirty="0" smtClean="0"/>
              <a:t>Rectangles</a:t>
            </a:r>
          </a:p>
          <a:p>
            <a:r>
              <a:rPr lang="en-US" dirty="0" err="1" smtClean="0"/>
              <a:t>Polygones</a:t>
            </a:r>
            <a:endParaRPr lang="en-US" dirty="0" smtClean="0"/>
          </a:p>
          <a:p>
            <a:r>
              <a:rPr lang="en-US" dirty="0" err="1" smtClean="0"/>
              <a:t>Splines</a:t>
            </a:r>
            <a:endParaRPr lang="en-US" dirty="0" smtClean="0"/>
          </a:p>
          <a:p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cxnSp>
        <p:nvCxnSpPr>
          <p:cNvPr id="10" name="Gerade Verbindung 9"/>
          <p:cNvCxnSpPr/>
          <p:nvPr/>
        </p:nvCxnSpPr>
        <p:spPr>
          <a:xfrm>
            <a:off x="4716016" y="2132856"/>
            <a:ext cx="1080120" cy="1512168"/>
          </a:xfrm>
          <a:prstGeom prst="line">
            <a:avLst/>
          </a:prstGeom>
          <a:ln w="22225" cap="sq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059832" y="2276872"/>
            <a:ext cx="2376264" cy="1224136"/>
          </a:xfrm>
          <a:prstGeom prst="line">
            <a:avLst/>
          </a:prstGeom>
          <a:ln w="41275" cap="sq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leichschenkliges Dreieck 13"/>
          <p:cNvSpPr/>
          <p:nvPr/>
        </p:nvSpPr>
        <p:spPr>
          <a:xfrm>
            <a:off x="5724128" y="3212976"/>
            <a:ext cx="2016224" cy="1656184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3635896" y="3789040"/>
            <a:ext cx="1584176" cy="15121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ewinkelte Verbindung 16"/>
          <p:cNvCxnSpPr/>
          <p:nvPr/>
        </p:nvCxnSpPr>
        <p:spPr>
          <a:xfrm>
            <a:off x="3131840" y="3068960"/>
            <a:ext cx="1368152" cy="504056"/>
          </a:xfrm>
          <a:prstGeom prst="bentConnector3">
            <a:avLst>
              <a:gd name="adj1" fmla="val 76493"/>
            </a:avLst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ogen 19"/>
          <p:cNvSpPr/>
          <p:nvPr/>
        </p:nvSpPr>
        <p:spPr>
          <a:xfrm rot="904319">
            <a:off x="2841503" y="1650279"/>
            <a:ext cx="4824536" cy="1728192"/>
          </a:xfrm>
          <a:prstGeom prst="arc">
            <a:avLst>
              <a:gd name="adj1" fmla="val 16264903"/>
              <a:gd name="adj2" fmla="val 614200"/>
            </a:avLst>
          </a:prstGeom>
          <a:ln w="317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5004048" y="4365104"/>
            <a:ext cx="1944216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ihandform 24"/>
          <p:cNvSpPr/>
          <p:nvPr/>
        </p:nvSpPr>
        <p:spPr>
          <a:xfrm>
            <a:off x="4283968" y="1988840"/>
            <a:ext cx="2164857" cy="1320638"/>
          </a:xfrm>
          <a:custGeom>
            <a:avLst/>
            <a:gdLst>
              <a:gd name="connsiteX0" fmla="*/ 0 w 1462216"/>
              <a:gd name="connsiteY0" fmla="*/ 255373 h 1005016"/>
              <a:gd name="connsiteX1" fmla="*/ 321276 w 1462216"/>
              <a:gd name="connsiteY1" fmla="*/ 749643 h 1005016"/>
              <a:gd name="connsiteX2" fmla="*/ 724930 w 1462216"/>
              <a:gd name="connsiteY2" fmla="*/ 24714 h 1005016"/>
              <a:gd name="connsiteX3" fmla="*/ 1458097 w 1462216"/>
              <a:gd name="connsiteY3" fmla="*/ 897924 h 1005016"/>
              <a:gd name="connsiteX4" fmla="*/ 749643 w 1462216"/>
              <a:gd name="connsiteY4" fmla="*/ 667265 h 1005016"/>
              <a:gd name="connsiteX5" fmla="*/ 749643 w 1462216"/>
              <a:gd name="connsiteY5" fmla="*/ 667265 h 100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2216" h="1005016">
                <a:moveTo>
                  <a:pt x="0" y="255373"/>
                </a:moveTo>
                <a:cubicBezTo>
                  <a:pt x="100227" y="521729"/>
                  <a:pt x="200454" y="788086"/>
                  <a:pt x="321276" y="749643"/>
                </a:cubicBezTo>
                <a:cubicBezTo>
                  <a:pt x="442098" y="711200"/>
                  <a:pt x="535460" y="0"/>
                  <a:pt x="724930" y="24714"/>
                </a:cubicBezTo>
                <a:cubicBezTo>
                  <a:pt x="914400" y="49428"/>
                  <a:pt x="1453978" y="790832"/>
                  <a:pt x="1458097" y="897924"/>
                </a:cubicBezTo>
                <a:cubicBezTo>
                  <a:pt x="1462216" y="1005016"/>
                  <a:pt x="749643" y="667265"/>
                  <a:pt x="749643" y="667265"/>
                </a:cubicBezTo>
                <a:lnTo>
                  <a:pt x="749643" y="667265"/>
                </a:lnTo>
              </a:path>
            </a:pathLst>
          </a:custGeom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811998"/>
            <a:ext cx="7921253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Bitmap/Texture Support</a:t>
            </a:r>
          </a:p>
          <a:p>
            <a:r>
              <a:rPr lang="en-US" sz="2400" dirty="0" smtClean="0"/>
              <a:t>Draw bitmap images </a:t>
            </a:r>
          </a:p>
          <a:p>
            <a:pPr lvl="1"/>
            <a:r>
              <a:rPr lang="en-US" dirty="0" smtClean="0"/>
              <a:t>As they are</a:t>
            </a:r>
          </a:p>
          <a:p>
            <a:pPr lvl="1"/>
            <a:r>
              <a:rPr lang="en-US" dirty="0" smtClean="0"/>
              <a:t>With Blending</a:t>
            </a:r>
          </a:p>
          <a:p>
            <a:pPr lvl="1"/>
            <a:r>
              <a:rPr lang="en-US" dirty="0" smtClean="0"/>
              <a:t>With Scaling / Zooming</a:t>
            </a:r>
          </a:p>
          <a:p>
            <a:pPr lvl="1"/>
            <a:r>
              <a:rPr lang="en-US" dirty="0" smtClean="0"/>
              <a:t>With Rotation</a:t>
            </a:r>
          </a:p>
          <a:p>
            <a:pPr lvl="1"/>
            <a:r>
              <a:rPr lang="en-US" dirty="0" smtClean="0"/>
              <a:t>With Transparency Masks</a:t>
            </a:r>
          </a:p>
          <a:p>
            <a:pPr lvl="1"/>
            <a:r>
              <a:rPr lang="en-US" dirty="0" smtClean="0"/>
              <a:t>With Colorization </a:t>
            </a:r>
          </a:p>
          <a:p>
            <a:pPr lvl="1"/>
            <a:r>
              <a:rPr lang="en-US" dirty="0" smtClean="0"/>
              <a:t>As a sequence of images (animation, streaming)</a:t>
            </a:r>
          </a:p>
          <a:p>
            <a:pPr lvl="1"/>
            <a:r>
              <a:rPr lang="en-US" dirty="0" smtClean="0"/>
              <a:t>With texture mapping (aka. Meshing)</a:t>
            </a:r>
          </a:p>
          <a:p>
            <a:pPr lvl="1">
              <a:buNone/>
            </a:pPr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811998"/>
            <a:ext cx="7921253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Bitmap/Texture Support</a:t>
            </a:r>
          </a:p>
          <a:p>
            <a:pPr>
              <a:buNone/>
            </a:pP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buNone/>
            </a:pPr>
            <a:endParaRPr lang="en-US" sz="1600" dirty="0" smtClean="0"/>
          </a:p>
          <a:p>
            <a:pPr lvl="1"/>
            <a:endParaRPr lang="en-US" sz="1900" dirty="0" smtClean="0"/>
          </a:p>
          <a:p>
            <a:endParaRPr lang="en-US" sz="1900" dirty="0" smtClean="0"/>
          </a:p>
          <a:p>
            <a:pPr>
              <a:buNone/>
            </a:pPr>
            <a:endParaRPr lang="en-US" sz="1900" dirty="0" smtClean="0"/>
          </a:p>
          <a:p>
            <a:endParaRPr lang="en-US" sz="1900" dirty="0" smtClean="0"/>
          </a:p>
          <a:p>
            <a:endParaRPr lang="en-US" sz="1900" dirty="0" smtClean="0"/>
          </a:p>
          <a:p>
            <a:endParaRPr lang="en-US" sz="1900" dirty="0" smtClean="0"/>
          </a:p>
          <a:p>
            <a:r>
              <a:rPr lang="en-US" sz="1900" dirty="0" smtClean="0"/>
              <a:t>Left example shows a texture mapped onto a triangle strip </a:t>
            </a:r>
          </a:p>
          <a:p>
            <a:r>
              <a:rPr lang="en-US" sz="1900" dirty="0" smtClean="0"/>
              <a:t>Vertices of triangles can be in 3D space (or 2D plane) </a:t>
            </a:r>
          </a:p>
          <a:p>
            <a:r>
              <a:rPr lang="en-US" sz="1900" dirty="0" smtClean="0"/>
              <a:t>Can do scaling, rotation by moving the points </a:t>
            </a:r>
          </a:p>
          <a:p>
            <a:r>
              <a:rPr lang="en-US" sz="1900" dirty="0" smtClean="0"/>
              <a:t>Interpolation / filtering is applied; border between two triangles will be smooth </a:t>
            </a:r>
          </a:p>
          <a:p>
            <a:r>
              <a:rPr lang="en-US" sz="1900" dirty="0" smtClean="0"/>
              <a:t>Also Quad option e.g. for 9-Slice Scaling, edge-</a:t>
            </a:r>
            <a:r>
              <a:rPr lang="en-US" sz="1900" dirty="0" err="1" smtClean="0"/>
              <a:t>antialiasing</a:t>
            </a:r>
            <a:r>
              <a:rPr lang="en-US" sz="1900" dirty="0" smtClean="0"/>
              <a:t> option </a:t>
            </a:r>
          </a:p>
          <a:p>
            <a:pPr>
              <a:buNone/>
            </a:pPr>
            <a:endParaRPr lang="en-US" sz="3200" dirty="0" smtClean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19" y="1340768"/>
            <a:ext cx="864059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811998"/>
            <a:ext cx="7921253" cy="58772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3D Support (EGL, Open GL)</a:t>
            </a:r>
          </a:p>
          <a:p>
            <a:pPr>
              <a:buNone/>
            </a:pP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buNone/>
            </a:pPr>
            <a:endParaRPr lang="en-US" sz="1600" dirty="0" smtClean="0"/>
          </a:p>
          <a:p>
            <a:pPr lvl="1"/>
            <a:endParaRPr lang="en-US" sz="1900" dirty="0" smtClean="0"/>
          </a:p>
          <a:p>
            <a:endParaRPr lang="en-US" sz="1900" dirty="0" smtClean="0"/>
          </a:p>
          <a:p>
            <a:pPr>
              <a:buNone/>
            </a:pPr>
            <a:endParaRPr lang="en-US" sz="1900" dirty="0" smtClean="0"/>
          </a:p>
          <a:p>
            <a:endParaRPr lang="en-US" sz="1900" dirty="0" smtClean="0"/>
          </a:p>
          <a:p>
            <a:endParaRPr lang="en-US" sz="1900" dirty="0" smtClean="0"/>
          </a:p>
          <a:p>
            <a:endParaRPr lang="en-US" sz="1900" dirty="0" smtClean="0"/>
          </a:p>
          <a:p>
            <a:pPr>
              <a:buNone/>
            </a:pPr>
            <a:endParaRPr lang="en-US" sz="32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4076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789040"/>
            <a:ext cx="3672408" cy="218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3933056"/>
            <a:ext cx="268543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3501008"/>
            <a:ext cx="2520280" cy="245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3923928" y="1412776"/>
            <a:ext cx="4608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0" indent="-180000">
              <a:buFont typeface="Arial" pitchFamily="34" charset="0"/>
              <a:buChar char="•"/>
            </a:pPr>
            <a:r>
              <a:rPr lang="en-US" dirty="0" smtClean="0"/>
              <a:t>3D Models used for </a:t>
            </a:r>
            <a:r>
              <a:rPr lang="en-US" dirty="0" err="1" smtClean="0"/>
              <a:t>e.g</a:t>
            </a:r>
            <a:r>
              <a:rPr lang="en-US" dirty="0" smtClean="0"/>
              <a:t> Pointers or more complex geometric figures</a:t>
            </a:r>
          </a:p>
          <a:p>
            <a:pPr marL="270000" indent="-180000">
              <a:buFont typeface="Arial" pitchFamily="34" charset="0"/>
              <a:buChar char="•"/>
            </a:pPr>
            <a:r>
              <a:rPr lang="en-US" dirty="0" smtClean="0"/>
              <a:t>Large number of triangles in original model not good for embedded target </a:t>
            </a:r>
          </a:p>
          <a:p>
            <a:pPr marL="270000" indent="-180000">
              <a:buFont typeface="Arial" pitchFamily="34" charset="0"/>
              <a:buChar char="•"/>
            </a:pPr>
            <a:r>
              <a:rPr lang="en-US" dirty="0" smtClean="0"/>
              <a:t>Reduced model only preserves “shape” </a:t>
            </a:r>
          </a:p>
          <a:p>
            <a:pPr marL="270000" indent="-180000">
              <a:buFont typeface="Arial" pitchFamily="34" charset="0"/>
              <a:buChar char="•"/>
            </a:pPr>
            <a:r>
              <a:rPr lang="en-US" dirty="0" smtClean="0"/>
              <a:t>Lighting is done in much better quality by texturing approach </a:t>
            </a:r>
          </a:p>
          <a:p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611560" y="6237312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on Open </a:t>
            </a:r>
            <a:r>
              <a:rPr lang="en-US" dirty="0" smtClean="0"/>
              <a:t>GL language: </a:t>
            </a:r>
            <a:r>
              <a:rPr lang="en-US" u="sng" dirty="0" smtClean="0"/>
              <a:t>https://www.opengl.org/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Context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8772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render context allows to specify the drawing parameters</a:t>
            </a:r>
          </a:p>
          <a:p>
            <a:pPr lvl="1"/>
            <a:r>
              <a:rPr lang="en-US" sz="2000" dirty="0" smtClean="0"/>
              <a:t>Clipping area, Positions, Colors, Texture-ID, Font</a:t>
            </a:r>
          </a:p>
          <a:p>
            <a:r>
              <a:rPr lang="en-US" sz="2400" dirty="0" smtClean="0"/>
              <a:t>Specific for the output device (e.g. a display)</a:t>
            </a:r>
          </a:p>
          <a:p>
            <a:r>
              <a:rPr lang="en-US" sz="2400" dirty="0" smtClean="0"/>
              <a:t>Multiple contexts may be used </a:t>
            </a:r>
          </a:p>
          <a:p>
            <a:r>
              <a:rPr lang="en-US" sz="2400" dirty="0" smtClean="0"/>
              <a:t>A context is usually connected to a surface (render target)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 smtClean="0"/>
          </a:p>
          <a:p>
            <a:pPr lvl="1">
              <a:buNone/>
            </a:pPr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717032"/>
            <a:ext cx="781498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>
          <a:xfrm>
            <a:off x="467544" y="1124744"/>
            <a:ext cx="6265069" cy="5257006"/>
          </a:xfrm>
        </p:spPr>
        <p:txBody>
          <a:bodyPr/>
          <a:lstStyle/>
          <a:p>
            <a:pPr marL="0" indent="0">
              <a:buNone/>
            </a:pPr>
            <a:endParaRPr lang="de-DE" dirty="0" smtClean="0">
              <a:solidFill>
                <a:srgbClr val="EB328C"/>
              </a:solidFill>
              <a:latin typeface="+mj-lt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EB328C"/>
                </a:solidFill>
                <a:latin typeface="+mj-lt"/>
              </a:rPr>
              <a:t>Thomas </a:t>
            </a:r>
            <a:r>
              <a:rPr lang="de-DE" dirty="0" err="1" smtClean="0">
                <a:solidFill>
                  <a:srgbClr val="EB328C"/>
                </a:solidFill>
                <a:latin typeface="+mj-lt"/>
              </a:rPr>
              <a:t>Godemann</a:t>
            </a:r>
            <a:endParaRPr lang="de-DE" dirty="0" smtClean="0">
              <a:solidFill>
                <a:srgbClr val="EB328C"/>
              </a:solidFill>
              <a:latin typeface="+mj-lt"/>
            </a:endParaRPr>
          </a:p>
          <a:p>
            <a:pPr marL="0" indent="0">
              <a:buNone/>
            </a:pPr>
            <a:r>
              <a:rPr lang="de-DE" dirty="0" smtClean="0"/>
              <a:t>HMI System Designer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Lecturer</a:t>
            </a:r>
            <a:r>
              <a:rPr lang="de-DE" dirty="0" smtClean="0"/>
              <a:t>(s)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728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Context</a:t>
            </a:r>
            <a:endParaRPr lang="de-DE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96752"/>
            <a:ext cx="8739909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surface is an object in the GS representing an area in the RAM which contains pixel data, e.g. Color Format: RGBA8888 (4 Byte per Pixel) </a:t>
            </a:r>
          </a:p>
          <a:p>
            <a:r>
              <a:rPr lang="en-US" sz="2000" dirty="0" smtClean="0"/>
              <a:t>RGBA means one 1 byte value for red, for green for blue and for alpha </a:t>
            </a:r>
          </a:p>
          <a:p>
            <a:r>
              <a:rPr lang="en-US" sz="2000" dirty="0" smtClean="0"/>
              <a:t>Alpha means transparency, </a:t>
            </a:r>
            <a:br>
              <a:rPr lang="en-US" sz="2000" dirty="0" smtClean="0"/>
            </a:br>
            <a:r>
              <a:rPr lang="en-US" sz="2000" dirty="0" smtClean="0"/>
              <a:t>    0 =     0 %, full transparent, you can “see” the content underneath</a:t>
            </a:r>
            <a:br>
              <a:rPr lang="en-US" sz="2000" dirty="0" smtClean="0"/>
            </a:br>
            <a:r>
              <a:rPr lang="en-US" sz="2000" dirty="0" smtClean="0"/>
              <a:t>255 = 100 %, full opaque, you can not see what is underneath  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Surface</a:t>
            </a:r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251520" y="3573016"/>
            <a:ext cx="3240360" cy="2232248"/>
            <a:chOff x="539552" y="3140968"/>
            <a:chExt cx="3240360" cy="2232248"/>
          </a:xfrm>
        </p:grpSpPr>
        <p:sp>
          <p:nvSpPr>
            <p:cNvPr id="4" name="Rechteck 3"/>
            <p:cNvSpPr/>
            <p:nvPr/>
          </p:nvSpPr>
          <p:spPr>
            <a:xfrm>
              <a:off x="539552" y="3140968"/>
              <a:ext cx="3240360" cy="22322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1259632" y="3861048"/>
              <a:ext cx="1296144" cy="9361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Ellipse 4"/>
            <p:cNvSpPr/>
            <p:nvPr/>
          </p:nvSpPr>
          <p:spPr>
            <a:xfrm>
              <a:off x="899592" y="3501008"/>
              <a:ext cx="720080" cy="7200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Gleichschenkliges Dreieck 5"/>
            <p:cNvSpPr/>
            <p:nvPr/>
          </p:nvSpPr>
          <p:spPr>
            <a:xfrm rot="1800000">
              <a:off x="2421061" y="3533135"/>
              <a:ext cx="936104" cy="864096"/>
            </a:xfrm>
            <a:prstGeom prst="triangle">
              <a:avLst/>
            </a:prstGeom>
            <a:solidFill>
              <a:srgbClr val="EB3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Rechteck 7"/>
          <p:cNvSpPr/>
          <p:nvPr/>
        </p:nvSpPr>
        <p:spPr>
          <a:xfrm>
            <a:off x="4211960" y="3429000"/>
            <a:ext cx="4680520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...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...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...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...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...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ff ... 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... 7f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7f ff 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de-DE" sz="11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ff ... 7f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...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 ... 7f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1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7f</a:t>
            </a:r>
            <a:r>
              <a:rPr lang="de-DE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ff</a:t>
            </a:r>
          </a:p>
          <a:p>
            <a:endParaRPr lang="de-DE" sz="11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DE" sz="11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de-DE" sz="1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Pfeil nach rechts 9"/>
          <p:cNvSpPr/>
          <p:nvPr/>
        </p:nvSpPr>
        <p:spPr>
          <a:xfrm>
            <a:off x="3664471" y="4437112"/>
            <a:ext cx="432048" cy="4846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770677" y="5939988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representation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5292080" y="58772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numerical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Surface</a:t>
            </a:r>
            <a:endParaRPr lang="de-DE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973" y="1196752"/>
            <a:ext cx="8931027" cy="47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Model with Pipelines 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10171"/>
            <a:ext cx="9144000" cy="4798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179512" y="1196752"/>
            <a:ext cx="8418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Pipelining means the serialization of steps/phases to produce the graphic output: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 Model </a:t>
            </a:r>
            <a:endParaRPr lang="de-D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91" y="1268760"/>
            <a:ext cx="8841993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Pipeline: Command/Geometry Phase </a:t>
            </a:r>
            <a:endParaRPr lang="de-DE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052736"/>
            <a:ext cx="863827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Pipeline: Composition Phase </a:t>
            </a:r>
            <a:endParaRPr lang="de-DE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96753"/>
            <a:ext cx="900494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Pipeline: Blending Composition </a:t>
            </a:r>
            <a:endParaRPr lang="de-DE" dirty="0"/>
          </a:p>
        </p:txBody>
      </p:sp>
      <p:sp>
        <p:nvSpPr>
          <p:cNvPr id="4" name="Inhaltsplatzhalter 6"/>
          <p:cNvSpPr>
            <a:spLocks noGrp="1"/>
          </p:cNvSpPr>
          <p:nvPr>
            <p:ph idx="1"/>
          </p:nvPr>
        </p:nvSpPr>
        <p:spPr>
          <a:xfrm>
            <a:off x="611560" y="980728"/>
            <a:ext cx="7921253" cy="52570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Blending textures with alpha </a:t>
            </a:r>
          </a:p>
          <a:p>
            <a:r>
              <a:rPr lang="en-US" sz="2400" dirty="0" smtClean="0"/>
              <a:t>Resulting Pixels are calculated using the following </a:t>
            </a:r>
            <a:r>
              <a:rPr lang="en-US" sz="2400" dirty="0" err="1" smtClean="0"/>
              <a:t>s.c</a:t>
            </a:r>
            <a:r>
              <a:rPr lang="en-US" sz="2400" dirty="0" smtClean="0"/>
              <a:t>. Blend Equation</a:t>
            </a:r>
            <a:br>
              <a:rPr lang="en-US" sz="2400" dirty="0" smtClean="0"/>
            </a:br>
            <a:endParaRPr lang="en-US" sz="800" dirty="0" smtClean="0"/>
          </a:p>
          <a:p>
            <a:pPr lvl="1"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Color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Result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Color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Src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BF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C.Src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+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Color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Dst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BF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C.Dst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buNone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Alpha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Result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Alpha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Src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BF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A.Src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+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Alpha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Dst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BF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A.Dst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endParaRPr lang="en-US" sz="1600" dirty="0" smtClean="0"/>
          </a:p>
          <a:p>
            <a:pPr lvl="1">
              <a:buNone/>
            </a:pPr>
            <a:r>
              <a:rPr lang="en-US" sz="1800" dirty="0" smtClean="0"/>
              <a:t>BF: </a:t>
            </a:r>
            <a:r>
              <a:rPr lang="en-US" sz="1800" dirty="0" err="1" smtClean="0"/>
              <a:t>BlendFactor</a:t>
            </a:r>
            <a:r>
              <a:rPr lang="en-US" sz="1800" dirty="0" smtClean="0"/>
              <a:t> (C: Color, A: Alpha)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200" dirty="0" smtClean="0"/>
              <a:t>Blend Factors can be different for each component resulting in various blend equations</a:t>
            </a:r>
          </a:p>
          <a:p>
            <a:r>
              <a:rPr lang="en-US" sz="2400" dirty="0" smtClean="0"/>
              <a:t>Details about Blending can be found here:</a:t>
            </a:r>
          </a:p>
          <a:p>
            <a:endParaRPr lang="en-US" dirty="0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156176" y="4653136"/>
          <a:ext cx="914400" cy="771525"/>
        </p:xfrm>
        <a:graphic>
          <a:graphicData uri="http://schemas.openxmlformats.org/presentationml/2006/ole">
            <p:oleObj spid="_x0000_s15362" name="Acrobat Document" showAsIcon="1" r:id="rId4" imgW="914400" imgH="771480" progId="AcroExch.Document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Pipeline: Blending Composition </a:t>
            </a:r>
            <a:endParaRPr lang="de-DE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591" y="1268760"/>
            <a:ext cx="893340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err="1" smtClean="0"/>
              <a:t>Pixmap</a:t>
            </a:r>
            <a:r>
              <a:rPr lang="en-US" dirty="0" smtClean="0"/>
              <a:t> Pipeline: Colorization</a:t>
            </a:r>
            <a:endParaRPr lang="de-DE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96952"/>
            <a:ext cx="8366020" cy="349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Sound"/>
          <p:cNvSpPr>
            <a:spLocks noEditPoints="1" noChangeArrowheads="1"/>
          </p:cNvSpPr>
          <p:nvPr/>
        </p:nvSpPr>
        <p:spPr bwMode="auto">
          <a:xfrm>
            <a:off x="1331640" y="980728"/>
            <a:ext cx="1809750" cy="180975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ound"/>
          <p:cNvSpPr>
            <a:spLocks noEditPoints="1" noChangeArrowheads="1"/>
          </p:cNvSpPr>
          <p:nvPr/>
        </p:nvSpPr>
        <p:spPr bwMode="auto">
          <a:xfrm>
            <a:off x="5508104" y="980728"/>
            <a:ext cx="1809750" cy="180975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761 w 21600"/>
              <a:gd name="T9" fmla="*/ 22454 h 21600"/>
              <a:gd name="T10" fmla="*/ 21069 w 21600"/>
              <a:gd name="T11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Pfeil nach rechts 8"/>
          <p:cNvSpPr/>
          <p:nvPr/>
        </p:nvSpPr>
        <p:spPr>
          <a:xfrm>
            <a:off x="4139952" y="1772816"/>
            <a:ext cx="474352" cy="2686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 – Basics</a:t>
            </a:r>
          </a:p>
          <a:p>
            <a:r>
              <a:rPr lang="en-US" dirty="0" smtClean="0"/>
              <a:t>Conti Graphics System (GS4)</a:t>
            </a:r>
          </a:p>
          <a:p>
            <a:pPr lvl="1"/>
            <a:r>
              <a:rPr lang="en-US" dirty="0" smtClean="0"/>
              <a:t>Components </a:t>
            </a:r>
          </a:p>
          <a:p>
            <a:pPr lvl="1"/>
            <a:r>
              <a:rPr lang="en-US" dirty="0" smtClean="0"/>
              <a:t>Function Overview</a:t>
            </a:r>
          </a:p>
          <a:p>
            <a:pPr lvl="1"/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Surface</a:t>
            </a:r>
          </a:p>
          <a:p>
            <a:pPr lvl="1"/>
            <a:r>
              <a:rPr lang="en-US" dirty="0" smtClean="0"/>
              <a:t>Bitmap Pipelining</a:t>
            </a:r>
          </a:p>
          <a:p>
            <a:pPr lvl="1"/>
            <a:r>
              <a:rPr lang="en-US" dirty="0" smtClean="0"/>
              <a:t>Text Pipelining</a:t>
            </a:r>
          </a:p>
          <a:p>
            <a:pPr lvl="1"/>
            <a:r>
              <a:rPr lang="en-US" dirty="0" smtClean="0"/>
              <a:t>2D Drawing Pipeline</a:t>
            </a:r>
          </a:p>
          <a:p>
            <a:pPr lvl="1"/>
            <a:r>
              <a:rPr lang="en-US" dirty="0" smtClean="0"/>
              <a:t>Resource Management (Types, Groups)</a:t>
            </a:r>
          </a:p>
          <a:p>
            <a:pPr lvl="1"/>
            <a:r>
              <a:rPr lang="en-US" dirty="0" smtClean="0"/>
              <a:t>Dependencies</a:t>
            </a:r>
          </a:p>
          <a:p>
            <a:pPr lvl="1"/>
            <a:r>
              <a:rPr lang="en-US" dirty="0" smtClean="0"/>
              <a:t>Application Interface (GRLC)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Topics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414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 Model </a:t>
            </a:r>
            <a:endParaRPr lang="de-DE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856895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Composition Phase </a:t>
            </a:r>
            <a:endParaRPr lang="de-DE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96752"/>
            <a:ext cx="864096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Composition Phase </a:t>
            </a:r>
            <a:endParaRPr lang="de-DE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8761"/>
            <a:ext cx="8943391" cy="453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Composition Phase </a:t>
            </a:r>
            <a:endParaRPr lang="de-D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896448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Composition Phase </a:t>
            </a:r>
            <a:endParaRPr lang="de-DE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417" y="1052736"/>
            <a:ext cx="886358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Layering </a:t>
            </a:r>
            <a:endParaRPr lang="de-DE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486924" cy="4876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Font and Glyph Parameters </a:t>
            </a:r>
            <a:endParaRPr lang="de-DE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062761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520942" y="6262026"/>
            <a:ext cx="798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details about Fonts: </a:t>
            </a:r>
            <a:r>
              <a:rPr lang="de-DE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http://</a:t>
            </a:r>
            <a:r>
              <a:rPr lang="de-DE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www.freetype.org/freetype2/docs/glyphs/index.html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Font and Glyph Parameters </a:t>
            </a:r>
            <a:endParaRPr lang="de-DE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8064896" cy="469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6012160" y="5301208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TSB: </a:t>
            </a:r>
            <a:r>
              <a:rPr lang="en-US" dirty="0" smtClean="0"/>
              <a:t>Top Side Bearing </a:t>
            </a:r>
          </a:p>
          <a:p>
            <a:r>
              <a:rPr lang="en-US" b="1" dirty="0" smtClean="0"/>
              <a:t>BSB: </a:t>
            </a:r>
            <a:r>
              <a:rPr lang="en-US" dirty="0" smtClean="0"/>
              <a:t>Bottom Side Bearing </a:t>
            </a:r>
          </a:p>
          <a:p>
            <a:r>
              <a:rPr lang="en-US" b="1" dirty="0" smtClean="0"/>
              <a:t>LSB: </a:t>
            </a:r>
            <a:r>
              <a:rPr lang="en-US" dirty="0" smtClean="0"/>
              <a:t>Left Side Bearing </a:t>
            </a:r>
          </a:p>
          <a:p>
            <a:r>
              <a:rPr lang="en-US" b="1" dirty="0" smtClean="0"/>
              <a:t>RSB</a:t>
            </a:r>
            <a:r>
              <a:rPr lang="en-US" dirty="0" smtClean="0"/>
              <a:t>: Right Side Bearing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Alignment</a:t>
            </a:r>
            <a:endParaRPr lang="de-DE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975" y="1052736"/>
            <a:ext cx="8358481" cy="543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439512"/>
            <a:ext cx="4752528" cy="215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Alignment</a:t>
            </a:r>
            <a:endParaRPr lang="de-DE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19" y="980728"/>
            <a:ext cx="7932175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869160"/>
            <a:ext cx="1584176" cy="69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4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b="1" dirty="0" err="1" smtClean="0">
                <a:solidFill>
                  <a:srgbClr val="EB328C"/>
                </a:solidFill>
              </a:rPr>
              <a:t>Graphic</a:t>
            </a:r>
            <a:r>
              <a:rPr lang="de-DE" b="1" dirty="0" smtClean="0">
                <a:solidFill>
                  <a:srgbClr val="EB328C"/>
                </a:solidFill>
              </a:rPr>
              <a:t> System Tasks</a:t>
            </a:r>
          </a:p>
          <a:p>
            <a:r>
              <a:rPr lang="de-DE" dirty="0" smtClean="0"/>
              <a:t>Interface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Graphic</a:t>
            </a:r>
            <a:r>
              <a:rPr lang="de-DE" dirty="0" smtClean="0"/>
              <a:t> </a:t>
            </a:r>
            <a:r>
              <a:rPr lang="de-DE" dirty="0" err="1" smtClean="0"/>
              <a:t>hardware</a:t>
            </a:r>
            <a:r>
              <a:rPr lang="de-DE" dirty="0" smtClean="0"/>
              <a:t> (GPU)</a:t>
            </a:r>
          </a:p>
          <a:p>
            <a:r>
              <a:rPr lang="de-DE" dirty="0" smtClean="0"/>
              <a:t>Interface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Draw primitives (e.g. </a:t>
            </a:r>
            <a:r>
              <a:rPr lang="de-DE" dirty="0" err="1" smtClean="0"/>
              <a:t>dots</a:t>
            </a:r>
            <a:r>
              <a:rPr lang="de-DE" dirty="0" smtClean="0"/>
              <a:t>, </a:t>
            </a:r>
            <a:r>
              <a:rPr lang="de-DE" dirty="0" err="1" smtClean="0"/>
              <a:t>lines</a:t>
            </a:r>
            <a:r>
              <a:rPr lang="de-DE" dirty="0" smtClean="0"/>
              <a:t>, </a:t>
            </a:r>
            <a:r>
              <a:rPr lang="de-DE" dirty="0" err="1" smtClean="0"/>
              <a:t>polygones</a:t>
            </a:r>
            <a:r>
              <a:rPr lang="de-DE" dirty="0" smtClean="0"/>
              <a:t>…) </a:t>
            </a:r>
          </a:p>
          <a:p>
            <a:pPr lvl="1"/>
            <a:r>
              <a:rPr lang="de-DE" dirty="0" smtClean="0"/>
              <a:t>Draw </a:t>
            </a:r>
            <a:r>
              <a:rPr lang="de-DE" dirty="0" err="1" smtClean="0"/>
              <a:t>bitmaps</a:t>
            </a:r>
            <a:endParaRPr lang="de-DE" dirty="0" smtClean="0"/>
          </a:p>
          <a:p>
            <a:pPr lvl="1"/>
            <a:r>
              <a:rPr lang="de-DE" dirty="0" smtClean="0"/>
              <a:t>Draw </a:t>
            </a:r>
            <a:r>
              <a:rPr lang="de-DE" dirty="0" err="1" smtClean="0"/>
              <a:t>textures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meshes</a:t>
            </a:r>
            <a:endParaRPr lang="de-DE" dirty="0" smtClean="0"/>
          </a:p>
          <a:p>
            <a:pPr lvl="1"/>
            <a:r>
              <a:rPr lang="de-DE" dirty="0" smtClean="0"/>
              <a:t>Draw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Draw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r>
              <a:rPr lang="de-DE" dirty="0" smtClean="0"/>
              <a:t>Manage </a:t>
            </a:r>
            <a:r>
              <a:rPr lang="de-DE" dirty="0" err="1" smtClean="0"/>
              <a:t>graphical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r>
              <a:rPr lang="de-DE" dirty="0" smtClean="0"/>
              <a:t>Support </a:t>
            </a:r>
            <a:r>
              <a:rPr lang="de-DE" dirty="0" err="1" smtClean="0"/>
              <a:t>layering</a:t>
            </a:r>
            <a:r>
              <a:rPr lang="de-DE" dirty="0" smtClean="0"/>
              <a:t>, </a:t>
            </a:r>
            <a:r>
              <a:rPr lang="de-DE" dirty="0" err="1" smtClean="0"/>
              <a:t>blending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alpha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- Basics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414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Text Pipeline: Truncation</a:t>
            </a:r>
            <a:endParaRPr lang="de-DE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060848"/>
            <a:ext cx="6696744" cy="219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21088"/>
            <a:ext cx="7037239" cy="2194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395536" y="1124744"/>
            <a:ext cx="82809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Used to display text within a limited space </a:t>
            </a:r>
          </a:p>
          <a:p>
            <a:r>
              <a:rPr lang="en-US" sz="2000" dirty="0" smtClean="0"/>
              <a:t>• Text needs to be "cut" if its string length does not fit within the limited space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2D Drawing Pipeline Model </a:t>
            </a:r>
            <a:endParaRPr lang="de-D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2736"/>
            <a:ext cx="874185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2D Pipeline: Drawing Phase </a:t>
            </a:r>
            <a:endParaRPr lang="de-D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2735"/>
            <a:ext cx="8892480" cy="497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2D Pipeline: Drawing Phase </a:t>
            </a:r>
            <a:endParaRPr lang="de-DE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6768752" cy="502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78006" y="146306"/>
            <a:ext cx="6281322" cy="780447"/>
          </a:xfrm>
        </p:spPr>
        <p:txBody>
          <a:bodyPr/>
          <a:lstStyle/>
          <a:p>
            <a:r>
              <a:rPr lang="en-US" dirty="0" smtClean="0"/>
              <a:t>2D Pipeline: Drawing Phase </a:t>
            </a:r>
            <a:endParaRPr lang="de-DE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5"/>
            <a:ext cx="9144000" cy="484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Management: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endParaRPr lang="de-DE" dirty="0"/>
          </a:p>
        </p:txBody>
      </p:sp>
      <p:graphicFrame>
        <p:nvGraphicFramePr>
          <p:cNvPr id="5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91337003"/>
              </p:ext>
            </p:extLst>
          </p:nvPr>
        </p:nvGraphicFramePr>
        <p:xfrm>
          <a:off x="107255" y="836712"/>
          <a:ext cx="9001249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Management:</a:t>
            </a:r>
            <a:r>
              <a:rPr lang="de-DE" dirty="0" smtClean="0"/>
              <a:t> Interfaces 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95536" y="1052736"/>
            <a:ext cx="8424936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class </a:t>
            </a:r>
            <a:r>
              <a:rPr lang="en-US" dirty="0" err="1" smtClean="0"/>
              <a:t>GRLC_GResObj</a:t>
            </a:r>
            <a:r>
              <a:rPr lang="en-US" dirty="0" smtClean="0"/>
              <a:t> supports the Get/Release functionality for: bitmap, text, file, CLUT, line, rectangle, window and Display Objects </a:t>
            </a:r>
          </a:p>
          <a:p>
            <a:endParaRPr lang="en-US" b="1" dirty="0" smtClean="0"/>
          </a:p>
          <a:p>
            <a:r>
              <a:rPr lang="en-US" b="1" dirty="0" smtClean="0"/>
              <a:t>Note: </a:t>
            </a:r>
          </a:p>
          <a:p>
            <a:r>
              <a:rPr lang="en-US" dirty="0" smtClean="0"/>
              <a:t>• the application gets a pointer to a "Managed Object" </a:t>
            </a:r>
          </a:p>
          <a:p>
            <a:r>
              <a:rPr lang="en-US" dirty="0" smtClean="0"/>
              <a:t>• the application is responsible for the lifetime of the object </a:t>
            </a:r>
          </a:p>
          <a:p>
            <a:r>
              <a:rPr lang="en-US" dirty="0" smtClean="0"/>
              <a:t>• Interfaces: </a:t>
            </a:r>
          </a:p>
          <a:p>
            <a:pPr lvl="1"/>
            <a:r>
              <a:rPr lang="en-US" dirty="0" err="1" smtClean="0"/>
              <a:t>GBT_tstMText</a:t>
            </a:r>
            <a:r>
              <a:rPr lang="en-US" dirty="0" smtClean="0"/>
              <a:t>* </a:t>
            </a:r>
            <a:r>
              <a:rPr lang="en-US" dirty="0" err="1" smtClean="0"/>
              <a:t>GRLC_pstGetMTextID</a:t>
            </a:r>
            <a:r>
              <a:rPr lang="en-US" dirty="0" smtClean="0"/>
              <a:t>(); void </a:t>
            </a:r>
            <a:r>
              <a:rPr lang="en-US" dirty="0" err="1" smtClean="0"/>
              <a:t>GRLC_vReleaseMText</a:t>
            </a:r>
            <a:r>
              <a:rPr lang="en-US" dirty="0" smtClean="0"/>
              <a:t>(); </a:t>
            </a:r>
          </a:p>
          <a:p>
            <a:pPr lvl="1"/>
            <a:r>
              <a:rPr lang="en-US" dirty="0" err="1" smtClean="0"/>
              <a:t>GBT_tstMBmp</a:t>
            </a:r>
            <a:r>
              <a:rPr lang="en-US" dirty="0" smtClean="0"/>
              <a:t>* </a:t>
            </a:r>
            <a:r>
              <a:rPr lang="en-US" dirty="0" err="1" smtClean="0"/>
              <a:t>GRLC_pstGetMBitmapID</a:t>
            </a:r>
            <a:r>
              <a:rPr lang="en-US" dirty="0" smtClean="0"/>
              <a:t>(); void </a:t>
            </a:r>
            <a:r>
              <a:rPr lang="en-US" dirty="0" err="1" smtClean="0"/>
              <a:t>GRLC_vReleaseMBitmap</a:t>
            </a:r>
            <a:r>
              <a:rPr lang="en-US" dirty="0" smtClean="0"/>
              <a:t>(); </a:t>
            </a:r>
          </a:p>
          <a:p>
            <a:pPr lvl="1"/>
            <a:r>
              <a:rPr lang="en-US" dirty="0" err="1" smtClean="0"/>
              <a:t>GBT_tstMPal</a:t>
            </a:r>
            <a:r>
              <a:rPr lang="en-US" dirty="0" smtClean="0"/>
              <a:t>* </a:t>
            </a:r>
            <a:r>
              <a:rPr lang="en-US" dirty="0" err="1" smtClean="0"/>
              <a:t>GRLC_pstGetMCLUTID</a:t>
            </a:r>
            <a:r>
              <a:rPr lang="en-US" dirty="0" smtClean="0"/>
              <a:t>(); void </a:t>
            </a:r>
            <a:r>
              <a:rPr lang="en-US" dirty="0" err="1" smtClean="0"/>
              <a:t>GRLC_vReleaseMCLUT</a:t>
            </a:r>
            <a:r>
              <a:rPr lang="en-US" dirty="0" smtClean="0"/>
              <a:t>(); </a:t>
            </a:r>
          </a:p>
          <a:p>
            <a:pPr lvl="1"/>
            <a:r>
              <a:rPr lang="en-US" dirty="0" err="1" smtClean="0"/>
              <a:t>GBT_tstMRect</a:t>
            </a:r>
            <a:r>
              <a:rPr lang="en-US" dirty="0" smtClean="0"/>
              <a:t>* </a:t>
            </a:r>
            <a:r>
              <a:rPr lang="en-US" dirty="0" err="1" smtClean="0"/>
              <a:t>GRLC_pstGetMRectID</a:t>
            </a:r>
            <a:r>
              <a:rPr lang="en-US" dirty="0" smtClean="0"/>
              <a:t>(); void </a:t>
            </a:r>
            <a:r>
              <a:rPr lang="en-US" dirty="0" err="1" smtClean="0"/>
              <a:t>GRLC_vReleaseMRect</a:t>
            </a:r>
            <a:r>
              <a:rPr lang="en-US" dirty="0" smtClean="0"/>
              <a:t>(); </a:t>
            </a:r>
          </a:p>
          <a:p>
            <a:pPr lvl="1"/>
            <a:r>
              <a:rPr lang="en-US" dirty="0" err="1" smtClean="0"/>
              <a:t>GBT_tstMLine</a:t>
            </a:r>
            <a:r>
              <a:rPr lang="en-US" dirty="0" smtClean="0"/>
              <a:t>* </a:t>
            </a:r>
            <a:r>
              <a:rPr lang="en-US" dirty="0" err="1" smtClean="0"/>
              <a:t>GRLC_pstGetMLineID</a:t>
            </a:r>
            <a:r>
              <a:rPr lang="en-US" dirty="0" smtClean="0"/>
              <a:t>(); void </a:t>
            </a:r>
            <a:r>
              <a:rPr lang="en-US" dirty="0" err="1" smtClean="0"/>
              <a:t>GRLC_vReleaseMLine</a:t>
            </a:r>
            <a:r>
              <a:rPr lang="en-US" dirty="0" smtClean="0"/>
              <a:t>(); </a:t>
            </a:r>
          </a:p>
          <a:p>
            <a:pPr lvl="1"/>
            <a:r>
              <a:rPr lang="en-US" dirty="0" err="1" smtClean="0"/>
              <a:t>GBT_tstMFile</a:t>
            </a:r>
            <a:r>
              <a:rPr lang="en-US" dirty="0" smtClean="0"/>
              <a:t>* </a:t>
            </a:r>
            <a:r>
              <a:rPr lang="en-US" dirty="0" err="1" smtClean="0"/>
              <a:t>GRLC_pstGetMFileID</a:t>
            </a:r>
            <a:r>
              <a:rPr lang="en-US" dirty="0" smtClean="0"/>
              <a:t>(); void </a:t>
            </a:r>
            <a:r>
              <a:rPr lang="en-US" dirty="0" err="1" smtClean="0"/>
              <a:t>GRLC_vReleaseMFile</a:t>
            </a:r>
            <a:r>
              <a:rPr lang="en-US" dirty="0" smtClean="0"/>
              <a:t>(); 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A "</a:t>
            </a:r>
            <a:r>
              <a:rPr lang="en-US" b="1" dirty="0" smtClean="0"/>
              <a:t>Managed Object" contains information about: </a:t>
            </a:r>
          </a:p>
          <a:p>
            <a:r>
              <a:rPr lang="en-US" dirty="0" smtClean="0"/>
              <a:t>• memory location of the object's control structure and the object's data </a:t>
            </a:r>
          </a:p>
          <a:p>
            <a:r>
              <a:rPr lang="en-US" dirty="0" smtClean="0"/>
              <a:t>• the RSST ID of the object </a:t>
            </a:r>
          </a:p>
          <a:p>
            <a:r>
              <a:rPr lang="en-US" dirty="0" smtClean="0"/>
              <a:t>• cache policy used for this object </a:t>
            </a:r>
          </a:p>
          <a:p>
            <a:r>
              <a:rPr lang="en-US" dirty="0" smtClean="0"/>
              <a:t>• access rights (read/write) of control and data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27584" y="188640"/>
            <a:ext cx="6408712" cy="780447"/>
          </a:xfrm>
        </p:spPr>
        <p:txBody>
          <a:bodyPr/>
          <a:lstStyle/>
          <a:p>
            <a:r>
              <a:rPr lang="en-US" dirty="0" smtClean="0"/>
              <a:t>Resource Management:</a:t>
            </a:r>
            <a:r>
              <a:rPr lang="de-DE" dirty="0" smtClean="0"/>
              <a:t> ID </a:t>
            </a:r>
            <a:r>
              <a:rPr lang="de-DE" dirty="0" err="1" smtClean="0"/>
              <a:t>and</a:t>
            </a:r>
            <a:r>
              <a:rPr lang="de-DE" dirty="0" smtClean="0"/>
              <a:t> Group 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95536" y="1052736"/>
            <a:ext cx="8424936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Each GS resource has a unique ID to be used with the GRLC functions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Resource objects can be organized in groups (of the same type)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Groups are used for resource booting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Groups are used to form functional units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The group information is coded within the resource ID (RSST ID)</a:t>
            </a:r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Resources are managed by the packages RSST, RSMG and RSDM</a:t>
            </a:r>
            <a:br>
              <a:rPr lang="en-US" sz="2000" dirty="0" smtClean="0"/>
            </a:b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RSST</a:t>
            </a:r>
            <a:r>
              <a:rPr lang="en-US" sz="2000" dirty="0" smtClean="0"/>
              <a:t>:  storage of the resource objects and their properties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RSMG</a:t>
            </a:r>
            <a:r>
              <a:rPr lang="en-US" sz="2000" dirty="0" smtClean="0"/>
              <a:t>: Interface to access the resources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RSDM: </a:t>
            </a:r>
            <a:r>
              <a:rPr lang="en-US" sz="2000" dirty="0" smtClean="0"/>
              <a:t>Manages dependencies of resources, see next slide</a:t>
            </a:r>
          </a:p>
          <a:p>
            <a:pPr lvl="1">
              <a:buFont typeface="Arial" pitchFamily="34" charset="0"/>
              <a:buChar char="•"/>
            </a:pP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Resources are configured using an XML file (RSST_ExportData.xml)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A special tool (RSST-Export) is used to convert object parameters and data into code or binary (</a:t>
            </a:r>
            <a:r>
              <a:rPr lang="en-US" sz="2000" dirty="0" err="1" smtClean="0"/>
              <a:t>linkeable</a:t>
            </a:r>
            <a:r>
              <a:rPr lang="en-US" sz="2000" dirty="0" smtClean="0"/>
              <a:t>) parts of the GS configuration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The objects are compiled and linked to the configured memory location (RAM, Flash) to be accessed at runtime.</a:t>
            </a:r>
          </a:p>
          <a:p>
            <a:endParaRPr lang="en-US" b="1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27584" y="188640"/>
            <a:ext cx="6408712" cy="780447"/>
          </a:xfrm>
        </p:spPr>
        <p:txBody>
          <a:bodyPr/>
          <a:lstStyle/>
          <a:p>
            <a:r>
              <a:rPr lang="en-US" dirty="0" smtClean="0"/>
              <a:t>Resource Management:</a:t>
            </a:r>
            <a:r>
              <a:rPr lang="de-DE" dirty="0" smtClean="0"/>
              <a:t> </a:t>
            </a:r>
            <a:r>
              <a:rPr lang="de-DE" dirty="0" err="1" smtClean="0"/>
              <a:t>Dependencies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4726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Dependencies are used to handle variants of graphical objects</a:t>
            </a:r>
          </a:p>
          <a:p>
            <a:r>
              <a:rPr lang="en-US" dirty="0" smtClean="0"/>
              <a:t>Dependencies are set from outside using </a:t>
            </a:r>
            <a:r>
              <a:rPr lang="en-US" dirty="0" err="1" smtClean="0"/>
              <a:t>GRLC_vSetDependency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Dependencies types and values (codes) must be preconfigured in the GS configuration XML </a:t>
            </a:r>
          </a:p>
          <a:p>
            <a:r>
              <a:rPr lang="en-US" dirty="0" smtClean="0"/>
              <a:t>Graphical objects can be linked to dependencies / dependency codes</a:t>
            </a:r>
          </a:p>
          <a:p>
            <a:r>
              <a:rPr lang="en-US" dirty="0" smtClean="0"/>
              <a:t>When the object is accessed the matching variant of the current dependency value is selected automatically by the RSMG/RSDM when accessing the resource.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27584" y="188640"/>
            <a:ext cx="6408712" cy="780447"/>
          </a:xfrm>
        </p:spPr>
        <p:txBody>
          <a:bodyPr/>
          <a:lstStyle/>
          <a:p>
            <a:r>
              <a:rPr lang="de-DE" dirty="0" smtClean="0"/>
              <a:t>GRLC Interface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95536" y="126876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description of the most common GRLC interfaces and drawing functions can be found here for self-study </a:t>
            </a:r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539552" y="2276872"/>
          <a:ext cx="1321296" cy="1114844"/>
        </p:xfrm>
        <a:graphic>
          <a:graphicData uri="http://schemas.openxmlformats.org/presentationml/2006/ole">
            <p:oleObj spid="_x0000_s35842" name="Acrobat Document" showAsIcon="1" r:id="rId4" imgW="914400" imgH="771480" progId="AcroExch.Document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de-DE" b="1" dirty="0" err="1" smtClean="0">
                <a:solidFill>
                  <a:srgbClr val="EB328C"/>
                </a:solidFill>
              </a:rPr>
              <a:t>Graphic</a:t>
            </a:r>
            <a:r>
              <a:rPr lang="de-DE" b="1" dirty="0" smtClean="0">
                <a:solidFill>
                  <a:srgbClr val="EB328C"/>
                </a:solidFill>
              </a:rPr>
              <a:t> System Features </a:t>
            </a:r>
            <a:endParaRPr lang="en-US" b="1" dirty="0" smtClean="0">
              <a:solidFill>
                <a:srgbClr val="EB328C"/>
              </a:solidFill>
            </a:endParaRPr>
          </a:p>
          <a:p>
            <a:r>
              <a:rPr lang="fr-FR" dirty="0" smtClean="0"/>
              <a:t>Support </a:t>
            </a:r>
            <a:r>
              <a:rPr lang="fr-FR" dirty="0" err="1" smtClean="0"/>
              <a:t>low</a:t>
            </a:r>
            <a:r>
              <a:rPr lang="fr-FR" dirty="0" smtClean="0"/>
              <a:t> to </a:t>
            </a:r>
            <a:r>
              <a:rPr lang="fr-FR" dirty="0" err="1" smtClean="0"/>
              <a:t>high</a:t>
            </a:r>
            <a:r>
              <a:rPr lang="fr-FR" dirty="0" smtClean="0"/>
              <a:t> end Displays</a:t>
            </a:r>
          </a:p>
          <a:p>
            <a:pPr lvl="1"/>
            <a:r>
              <a:rPr lang="fr-FR" dirty="0" smtClean="0"/>
              <a:t>segment, passive dot </a:t>
            </a:r>
            <a:r>
              <a:rPr lang="fr-FR" dirty="0" err="1" smtClean="0"/>
              <a:t>matrix</a:t>
            </a:r>
            <a:r>
              <a:rPr lang="fr-FR" dirty="0" smtClean="0"/>
              <a:t> (LCD)</a:t>
            </a:r>
          </a:p>
          <a:p>
            <a:pPr lvl="1"/>
            <a:r>
              <a:rPr lang="fr-FR" dirty="0" smtClean="0"/>
              <a:t>active dot </a:t>
            </a:r>
            <a:r>
              <a:rPr lang="fr-FR" dirty="0" err="1" smtClean="0"/>
              <a:t>matrix</a:t>
            </a:r>
            <a:r>
              <a:rPr lang="fr-FR" dirty="0" smtClean="0"/>
              <a:t> (</a:t>
            </a:r>
            <a:r>
              <a:rPr lang="fr-FR" dirty="0" err="1" smtClean="0"/>
              <a:t>e.g</a:t>
            </a:r>
            <a:r>
              <a:rPr lang="fr-FR" dirty="0" smtClean="0"/>
              <a:t>. TFT)</a:t>
            </a:r>
          </a:p>
          <a:p>
            <a:pPr lvl="1"/>
            <a:r>
              <a:rPr lang="fr-FR" dirty="0" err="1" smtClean="0"/>
              <a:t>Resolutions</a:t>
            </a:r>
            <a:r>
              <a:rPr lang="fr-FR" dirty="0" smtClean="0"/>
              <a:t> up to Full HD </a:t>
            </a:r>
          </a:p>
          <a:p>
            <a:r>
              <a:rPr lang="en-US" dirty="0" smtClean="0"/>
              <a:t>Color depth: 1/2/4/8/16 </a:t>
            </a:r>
            <a:r>
              <a:rPr lang="en-US" dirty="0" err="1" smtClean="0"/>
              <a:t>bpp</a:t>
            </a:r>
            <a:r>
              <a:rPr lang="en-US" dirty="0" smtClean="0"/>
              <a:t> (bits/pixel) or 24/32bpp  True Color</a:t>
            </a:r>
          </a:p>
          <a:p>
            <a:r>
              <a:rPr lang="en-US" dirty="0" smtClean="0"/>
              <a:t>Support of 2D/3D graphics </a:t>
            </a:r>
          </a:p>
          <a:p>
            <a:r>
              <a:rPr lang="en-US" dirty="0" smtClean="0"/>
              <a:t>Graphics effects: </a:t>
            </a:r>
          </a:p>
          <a:p>
            <a:pPr lvl="1"/>
            <a:r>
              <a:rPr lang="en-US" dirty="0" smtClean="0"/>
              <a:t>Zoom, Motion, Meshing, Anti-aliasing </a:t>
            </a:r>
          </a:p>
          <a:p>
            <a:r>
              <a:rPr lang="en-US" dirty="0" smtClean="0"/>
              <a:t>HW acceleration: Video Out with layers, GPU drawing, Video Input support etc. </a:t>
            </a:r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- Basics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000" b="1" dirty="0"/>
              <a:t>Schleißheimer GmbH</a:t>
            </a:r>
          </a:p>
          <a:p>
            <a:pPr marL="0" indent="0" algn="ctr">
              <a:buNone/>
            </a:pPr>
            <a:r>
              <a:rPr lang="de-DE" sz="2000" dirty="0"/>
              <a:t>Am Kalkofen 10</a:t>
            </a:r>
            <a:br>
              <a:rPr lang="de-DE" sz="2000" dirty="0"/>
            </a:br>
            <a:r>
              <a:rPr lang="de-DE" sz="2000" dirty="0"/>
              <a:t>D-61206 </a:t>
            </a:r>
            <a:r>
              <a:rPr lang="de-DE" sz="2000" dirty="0" err="1"/>
              <a:t>Wöllstadt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>Tel.: +49 6034 9148-701</a:t>
            </a:r>
            <a:br>
              <a:rPr lang="de-DE" sz="2000" dirty="0"/>
            </a:br>
            <a:r>
              <a:rPr lang="de-DE" sz="2000" dirty="0"/>
              <a:t>Fax: +49 6034 9148-91</a:t>
            </a:r>
            <a:br>
              <a:rPr lang="de-DE" sz="2000" dirty="0"/>
            </a:br>
            <a:r>
              <a:rPr lang="de-DE" sz="2000" dirty="0"/>
              <a:t>vertrieb@schleissheimer.de</a:t>
            </a:r>
          </a:p>
          <a:p>
            <a:pPr marL="0" indent="0" algn="ctr">
              <a:buNone/>
            </a:pPr>
            <a:r>
              <a:rPr lang="de-DE" sz="2000" dirty="0">
                <a:hlinkClick r:id="rId2"/>
              </a:rPr>
              <a:t>www.schleissheimer.de</a:t>
            </a:r>
            <a:endParaRPr lang="de-DE" sz="2000" dirty="0"/>
          </a:p>
          <a:p>
            <a:pPr marL="0" indent="0" algn="ctr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7840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- Basics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40768"/>
            <a:ext cx="174739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124744"/>
            <a:ext cx="3384376" cy="24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717032"/>
            <a:ext cx="85689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2339752" y="1268760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572000" y="134076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2771800" y="335699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Pfeil nach unten 10"/>
          <p:cNvSpPr/>
          <p:nvPr/>
        </p:nvSpPr>
        <p:spPr>
          <a:xfrm>
            <a:off x="2843808" y="1484784"/>
            <a:ext cx="1872208" cy="216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Scale</a:t>
            </a:r>
          </a:p>
          <a:p>
            <a:pPr algn="ctr"/>
            <a:r>
              <a:rPr lang="en-US" sz="2400" dirty="0" smtClean="0"/>
              <a:t>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Components  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590753" cy="500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251520" y="980728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6">
                    <a:lumMod val="50000"/>
                  </a:schemeClr>
                </a:solidFill>
              </a:rPr>
              <a:t>Architecture Overview for JGP2014 system with i.MX6 and Vivante Graphics</a:t>
            </a:r>
            <a:endParaRPr lang="en-US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11560" y="1124744"/>
            <a:ext cx="7921253" cy="54726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de-DE" b="1" dirty="0" err="1" smtClean="0">
                <a:solidFill>
                  <a:srgbClr val="EB328C"/>
                </a:solidFill>
              </a:rPr>
              <a:t>Graphic</a:t>
            </a:r>
            <a:r>
              <a:rPr lang="de-DE" b="1" dirty="0" smtClean="0">
                <a:solidFill>
                  <a:srgbClr val="EB328C"/>
                </a:solidFill>
              </a:rPr>
              <a:t> System </a:t>
            </a:r>
            <a:r>
              <a:rPr lang="de-DE" b="1" dirty="0" err="1" smtClean="0">
                <a:solidFill>
                  <a:srgbClr val="EB328C"/>
                </a:solidFill>
              </a:rPr>
              <a:t>Packages</a:t>
            </a:r>
            <a:endParaRPr lang="en-US" b="1" dirty="0" smtClean="0">
              <a:solidFill>
                <a:srgbClr val="EB328C"/>
              </a:solidFill>
            </a:endParaRPr>
          </a:p>
          <a:p>
            <a:r>
              <a:rPr lang="de-DE" dirty="0" smtClean="0"/>
              <a:t>GRLC – </a:t>
            </a: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endParaRPr lang="de-DE" dirty="0" smtClean="0"/>
          </a:p>
          <a:p>
            <a:r>
              <a:rPr lang="de-DE" dirty="0" smtClean="0"/>
              <a:t>GAD – GPU Driver</a:t>
            </a:r>
          </a:p>
          <a:p>
            <a:r>
              <a:rPr lang="de-DE" dirty="0" smtClean="0"/>
              <a:t>GBT – Type </a:t>
            </a:r>
            <a:r>
              <a:rPr lang="de-DE" dirty="0" err="1" smtClean="0"/>
              <a:t>Definitions</a:t>
            </a:r>
            <a:endParaRPr lang="de-DE" dirty="0" smtClean="0"/>
          </a:p>
          <a:p>
            <a:r>
              <a:rPr lang="de-DE" dirty="0" smtClean="0"/>
              <a:t>GOSW – OS Wrapper</a:t>
            </a:r>
          </a:p>
          <a:p>
            <a:r>
              <a:rPr lang="de-DE" dirty="0" smtClean="0"/>
              <a:t>RSST – </a:t>
            </a:r>
            <a:r>
              <a:rPr lang="de-DE" dirty="0" err="1" smtClean="0"/>
              <a:t>Resource</a:t>
            </a:r>
            <a:r>
              <a:rPr lang="de-DE" dirty="0" smtClean="0"/>
              <a:t> Storage</a:t>
            </a:r>
          </a:p>
          <a:p>
            <a:r>
              <a:rPr lang="de-DE" dirty="0" smtClean="0"/>
              <a:t>RSMG – </a:t>
            </a:r>
            <a:r>
              <a:rPr lang="de-DE" dirty="0" err="1" smtClean="0"/>
              <a:t>Resource</a:t>
            </a:r>
            <a:r>
              <a:rPr lang="de-DE" dirty="0" smtClean="0"/>
              <a:t> Manager</a:t>
            </a:r>
          </a:p>
          <a:p>
            <a:r>
              <a:rPr lang="de-DE" dirty="0" smtClean="0"/>
              <a:t>RSDM–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Dependency</a:t>
            </a:r>
            <a:r>
              <a:rPr lang="de-DE" dirty="0" smtClean="0"/>
              <a:t> Manager </a:t>
            </a:r>
          </a:p>
          <a:p>
            <a:r>
              <a:rPr lang="de-DE" dirty="0" smtClean="0"/>
              <a:t>GAUXL – </a:t>
            </a:r>
            <a:r>
              <a:rPr lang="de-DE" dirty="0" err="1" smtClean="0"/>
              <a:t>Helper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Library</a:t>
            </a:r>
          </a:p>
          <a:p>
            <a:r>
              <a:rPr lang="en-US" dirty="0" smtClean="0"/>
              <a:t>GSES – Exception/Error Manager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de-DE" b="1" dirty="0" err="1" smtClean="0">
                <a:solidFill>
                  <a:srgbClr val="EB328C"/>
                </a:solidFill>
              </a:rPr>
              <a:t>Graphic</a:t>
            </a:r>
            <a:r>
              <a:rPr lang="de-DE" b="1" dirty="0" smtClean="0">
                <a:solidFill>
                  <a:srgbClr val="EB328C"/>
                </a:solidFill>
              </a:rPr>
              <a:t> System </a:t>
            </a:r>
            <a:r>
              <a:rPr lang="de-DE" b="1" dirty="0" err="1" smtClean="0">
                <a:solidFill>
                  <a:srgbClr val="EB328C"/>
                </a:solidFill>
              </a:rPr>
              <a:t>Packages</a:t>
            </a:r>
            <a:endParaRPr lang="en-US" b="1" dirty="0" smtClean="0">
              <a:solidFill>
                <a:srgbClr val="EB328C"/>
              </a:solidFill>
            </a:endParaRPr>
          </a:p>
          <a:p>
            <a:r>
              <a:rPr lang="en-US" dirty="0" smtClean="0"/>
              <a:t>FNTEG/FNRFT – Font Manager</a:t>
            </a:r>
          </a:p>
          <a:p>
            <a:r>
              <a:rPr lang="en-US" dirty="0" smtClean="0"/>
              <a:t>ROCH, TLSF – Memory Manager</a:t>
            </a:r>
          </a:p>
          <a:p>
            <a:r>
              <a:rPr lang="en-US" dirty="0" smtClean="0"/>
              <a:t>RSCACHE – Resource Cache</a:t>
            </a:r>
          </a:p>
          <a:p>
            <a:r>
              <a:rPr lang="en-US" dirty="0" smtClean="0"/>
              <a:t>GRASG – Scene Graph Renderer (3D)</a:t>
            </a:r>
          </a:p>
          <a:p>
            <a:r>
              <a:rPr lang="en-US" dirty="0" smtClean="0"/>
              <a:t>OGRE - Object-Oriented Graphics Rendering Engine </a:t>
            </a:r>
          </a:p>
          <a:p>
            <a:pPr fontAlgn="b"/>
            <a:r>
              <a:rPr lang="en-US" dirty="0" smtClean="0"/>
              <a:t>GLESLIB – OGL for Embedded Systems </a:t>
            </a:r>
          </a:p>
          <a:p>
            <a:pPr fontAlgn="b"/>
            <a:r>
              <a:rPr lang="en-US" dirty="0" smtClean="0"/>
              <a:t>GIMEG – Graphic Image Engine</a:t>
            </a:r>
          </a:p>
          <a:p>
            <a:pPr fontAlgn="b"/>
            <a:r>
              <a:rPr lang="en-US" dirty="0" smtClean="0"/>
              <a:t>GIJPG – JPEG Pipeline</a:t>
            </a:r>
          </a:p>
          <a:p>
            <a:pPr fontAlgn="b"/>
            <a:r>
              <a:rPr lang="en-US" dirty="0" smtClean="0"/>
              <a:t>GIPNG – PNG Pipeline</a:t>
            </a:r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7263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 Vorlage">
  <a:themeElements>
    <a:clrScheme name="Schleissheimer">
      <a:dk1>
        <a:sysClr val="windowText" lastClr="000000"/>
      </a:dk1>
      <a:lt1>
        <a:sysClr val="window" lastClr="FFFFFF"/>
      </a:lt1>
      <a:dk2>
        <a:srgbClr val="382280"/>
      </a:dk2>
      <a:lt2>
        <a:srgbClr val="F4F3F8"/>
      </a:lt2>
      <a:accent1>
        <a:srgbClr val="EB328C"/>
      </a:accent1>
      <a:accent2>
        <a:srgbClr val="382280"/>
      </a:accent2>
      <a:accent3>
        <a:srgbClr val="FFF100"/>
      </a:accent3>
      <a:accent4>
        <a:srgbClr val="C7C1DD"/>
      </a:accent4>
      <a:accent5>
        <a:srgbClr val="7F7F7F"/>
      </a:accent5>
      <a:accent6>
        <a:srgbClr val="F7ACD1"/>
      </a:accent6>
      <a:hlink>
        <a:srgbClr val="3F3F3F"/>
      </a:hlink>
      <a:folHlink>
        <a:srgbClr val="785BD3"/>
      </a:folHlink>
    </a:clrScheme>
    <a:fontScheme name="Schleissheimer Plexes">
      <a:majorFont>
        <a:latin typeface="Plexes Pro Blk"/>
        <a:ea typeface=""/>
        <a:cs typeface=""/>
      </a:majorFont>
      <a:minorFont>
        <a:latin typeface="Plexes Pro Bk"/>
        <a:ea typeface=""/>
        <a:cs typeface=""/>
      </a:minorFont>
    </a:fontScheme>
    <a:fmtScheme name="Klarhe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Vorlage</Template>
  <TotalTime>0</TotalTime>
  <Words>1514</Words>
  <Application>Microsoft Office PowerPoint</Application>
  <PresentationFormat>Bildschirmpräsentation (4:3)</PresentationFormat>
  <Paragraphs>365</Paragraphs>
  <Slides>50</Slides>
  <Notes>45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2" baseType="lpstr">
      <vt:lpstr>Präsentation Vorlage</vt:lpstr>
      <vt:lpstr>Acrobat Document</vt:lpstr>
      <vt:lpstr>HMI Training</vt:lpstr>
      <vt:lpstr>Lecturer(s)</vt:lpstr>
      <vt:lpstr>Topics</vt:lpstr>
      <vt:lpstr>Introduction - Basics</vt:lpstr>
      <vt:lpstr>Introduction - Basics</vt:lpstr>
      <vt:lpstr>Introduction - Basics</vt:lpstr>
      <vt:lpstr>Components  </vt:lpstr>
      <vt:lpstr>Components </vt:lpstr>
      <vt:lpstr>Components </vt:lpstr>
      <vt:lpstr>Function Overview</vt:lpstr>
      <vt:lpstr>Function Overview</vt:lpstr>
      <vt:lpstr>Function Overview</vt:lpstr>
      <vt:lpstr>Function Overview</vt:lpstr>
      <vt:lpstr>Function Overview</vt:lpstr>
      <vt:lpstr>Function Overview</vt:lpstr>
      <vt:lpstr>Function Overview</vt:lpstr>
      <vt:lpstr>Function Overview</vt:lpstr>
      <vt:lpstr>Function Overview</vt:lpstr>
      <vt:lpstr>Context</vt:lpstr>
      <vt:lpstr>Context</vt:lpstr>
      <vt:lpstr>Surface</vt:lpstr>
      <vt:lpstr>Surface</vt:lpstr>
      <vt:lpstr>Rendering Model with Pipelines </vt:lpstr>
      <vt:lpstr>Pixmap Pipeline Model </vt:lpstr>
      <vt:lpstr>Pixmap Pipeline: Command/Geometry Phase </vt:lpstr>
      <vt:lpstr>Pixmap Pipeline: Composition Phase </vt:lpstr>
      <vt:lpstr>Pixmap Pipeline: Blending Composition </vt:lpstr>
      <vt:lpstr>Pixmap Pipeline: Blending Composition </vt:lpstr>
      <vt:lpstr>Pixmap Pipeline: Colorization</vt:lpstr>
      <vt:lpstr>Text Pipeline Model </vt:lpstr>
      <vt:lpstr>Text Pipeline: Composition Phase </vt:lpstr>
      <vt:lpstr>Text Pipeline: Composition Phase </vt:lpstr>
      <vt:lpstr>Text Pipeline: Composition Phase </vt:lpstr>
      <vt:lpstr>Text Pipeline: Composition Phase </vt:lpstr>
      <vt:lpstr>Text Pipeline: Layering </vt:lpstr>
      <vt:lpstr>Text Pipeline: Font and Glyph Parameters </vt:lpstr>
      <vt:lpstr>Text Pipeline: Font and Glyph Parameters </vt:lpstr>
      <vt:lpstr>Text Pipeline: Alignment</vt:lpstr>
      <vt:lpstr>Text Pipeline: Alignment</vt:lpstr>
      <vt:lpstr>Text Pipeline: Truncation</vt:lpstr>
      <vt:lpstr>2D Drawing Pipeline Model </vt:lpstr>
      <vt:lpstr>2D Pipeline: Drawing Phase </vt:lpstr>
      <vt:lpstr>2D Pipeline: Drawing Phase </vt:lpstr>
      <vt:lpstr>2D Pipeline: Drawing Phase </vt:lpstr>
      <vt:lpstr>Resource Management: Types </vt:lpstr>
      <vt:lpstr>Resource Management: Interfaces </vt:lpstr>
      <vt:lpstr>Resource Management: ID and Group </vt:lpstr>
      <vt:lpstr>Resource Management: Dependencies</vt:lpstr>
      <vt:lpstr>GRLC Interface</vt:lpstr>
      <vt:lpstr>Thank You!</vt:lpstr>
    </vt:vector>
  </TitlesOfParts>
  <Company>Schleissheimer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LPE Management</dc:title>
  <dc:creator>Godemann</dc:creator>
  <cp:lastModifiedBy>Godemann</cp:lastModifiedBy>
  <cp:revision>193</cp:revision>
  <cp:lastPrinted>2014-10-02T14:13:00Z</cp:lastPrinted>
  <dcterms:created xsi:type="dcterms:W3CDTF">2015-05-29T15:13:18Z</dcterms:created>
  <dcterms:modified xsi:type="dcterms:W3CDTF">2015-10-02T10:55:18Z</dcterms:modified>
</cp:coreProperties>
</file>